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sldIdLst>
    <p:sldId id="291" r:id="rId2"/>
    <p:sldId id="256" r:id="rId3"/>
    <p:sldId id="259" r:id="rId4"/>
    <p:sldId id="287" r:id="rId5"/>
    <p:sldId id="277" r:id="rId6"/>
    <p:sldId id="262" r:id="rId7"/>
    <p:sldId id="290" r:id="rId8"/>
  </p:sldIdLst>
  <p:sldSz cx="9144000" cy="6858000" type="screen4x3"/>
  <p:notesSz cx="6858000" cy="9144000"/>
  <p:custDataLst>
    <p:tags r:id="rId9"/>
  </p:custDataLst>
  <p:defaultTextStyle>
    <a:defPPr>
      <a:defRPr lang="fr-L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00FF00"/>
    <a:srgbClr val="FF3300"/>
    <a:srgbClr val="006600"/>
    <a:srgbClr val="003300"/>
    <a:srgbClr val="FF00FF"/>
    <a:srgbClr val="0000CC"/>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5980" autoAdjust="0"/>
  </p:normalViewPr>
  <p:slideViewPr>
    <p:cSldViewPr>
      <p:cViewPr varScale="1">
        <p:scale>
          <a:sx n="74" d="100"/>
          <a:sy n="74" d="100"/>
        </p:scale>
        <p:origin x="-72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68508D4-0FD2-4317-9ECB-AE555118CBC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F34D80B-AAF5-4299-BEAC-6FD664969C4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69F63C2-252A-4FCD-A0A6-B3024AF8822B}"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3" name="Date Placeholder 2"/>
          <p:cNvSpPr>
            <a:spLocks noGrp="1"/>
          </p:cNvSpPr>
          <p:nvPr>
            <p:ph type="dt" sz="half" idx="10"/>
          </p:nvPr>
        </p:nvSpPr>
        <p:spPr>
          <a:xfrm>
            <a:off x="457200" y="6245225"/>
            <a:ext cx="2133600" cy="476250"/>
          </a:xfrm>
        </p:spPr>
        <p:txBody>
          <a:bodyPr/>
          <a:lstStyle>
            <a:lvl1pPr>
              <a:defRPr/>
            </a:lvl1pPr>
          </a:lstStyle>
          <a:p>
            <a:endParaRPr lang="en-US"/>
          </a:p>
        </p:txBody>
      </p:sp>
      <p:sp>
        <p:nvSpPr>
          <p:cNvPr id="4" name="Footer Placeholder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Slide Number Placeholder 4"/>
          <p:cNvSpPr>
            <a:spLocks noGrp="1"/>
          </p:cNvSpPr>
          <p:nvPr>
            <p:ph type="sldNum" sz="quarter" idx="12"/>
          </p:nvPr>
        </p:nvSpPr>
        <p:spPr>
          <a:xfrm>
            <a:off x="6553200" y="6245225"/>
            <a:ext cx="2133600" cy="476250"/>
          </a:xfrm>
        </p:spPr>
        <p:txBody>
          <a:bodyPr/>
          <a:lstStyle>
            <a:lvl1pPr>
              <a:defRPr/>
            </a:lvl1pPr>
          </a:lstStyle>
          <a:p>
            <a:fld id="{E9CBCE08-FECF-4763-B66B-8E8D663C1F9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7C26ED8-9367-4C08-B6AB-1D5F18E625F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27B9353-0B6C-4B28-B8C1-DB7F234B691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A42A0EA-AB87-44A5-B863-C07B0F31CF5A}"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2A4214BD-436D-44FC-A9B5-47441D2026F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B20D717-32D7-484A-9C11-11EDE83B15D3}"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179A6A4-74FC-43E6-BD2E-5A3C33A435F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FFBB518-B57E-4809-A6C1-D34F0F5BDD9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FE399DA-3B53-4BD8-91B6-9B3320C4D23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523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52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952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952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17B6EE9-EC97-4408-B294-C850A77AE517}"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1.xml"/><Relationship Id="rId5" Type="http://schemas.openxmlformats.org/officeDocument/2006/relationships/image" Target="../media/image5.gif"/><Relationship Id="rId4" Type="http://schemas.openxmlformats.org/officeDocument/2006/relationships/image" Target="../media/image4.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12.gif"/><Relationship Id="rId3" Type="http://schemas.openxmlformats.org/officeDocument/2006/relationships/image" Target="../media/image7.gif"/><Relationship Id="rId7" Type="http://schemas.openxmlformats.org/officeDocument/2006/relationships/image" Target="../media/image11.gif"/><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10.wmf"/><Relationship Id="rId5" Type="http://schemas.openxmlformats.org/officeDocument/2006/relationships/image" Target="../media/image9.gif"/><Relationship Id="rId4" Type="http://schemas.openxmlformats.org/officeDocument/2006/relationships/image" Target="../media/image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ogo truong.jpg"/>
          <p:cNvPicPr>
            <a:picLocks noChangeAspect="1"/>
          </p:cNvPicPr>
          <p:nvPr/>
        </p:nvPicPr>
        <p:blipFill>
          <a:blip r:embed="rId2" cstate="print"/>
          <a:stretch>
            <a:fillRect/>
          </a:stretch>
        </p:blipFill>
        <p:spPr>
          <a:xfrm>
            <a:off x="304800" y="228600"/>
            <a:ext cx="1330390" cy="131695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6" name="TextBox 5"/>
          <p:cNvSpPr txBox="1"/>
          <p:nvPr/>
        </p:nvSpPr>
        <p:spPr>
          <a:xfrm>
            <a:off x="1676400" y="381000"/>
            <a:ext cx="7239000" cy="1077218"/>
          </a:xfrm>
          <a:prstGeom prst="rect">
            <a:avLst/>
          </a:prstGeom>
          <a:noFill/>
        </p:spPr>
        <p:txBody>
          <a:bodyPr>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PHÒNG GD&amp;ĐT  QUẬN LONG BIÊN</a:t>
            </a:r>
          </a:p>
          <a:p>
            <a:pPr algn="ctr" fontAlgn="auto">
              <a:spcBef>
                <a:spcPts val="0"/>
              </a:spcBef>
              <a:spcAft>
                <a:spcPts val="0"/>
              </a:spcAft>
              <a:defRPr/>
            </a:pPr>
            <a:r>
              <a:rPr lang="en-US" sz="3200" b="1" cap="all" dirty="0">
                <a:ln w="0"/>
                <a:solidFill>
                  <a:srgbClr val="FF0000"/>
                </a:solidFill>
                <a:effectLst>
                  <a:reflection blurRad="12700" stA="50000" endPos="50000" dist="5000" dir="5400000" sy="-100000" rotWithShape="0"/>
                </a:effectLst>
                <a:latin typeface="+mn-lt"/>
                <a:cs typeface="+mn-cs"/>
              </a:rPr>
              <a:t>TRƯỜNG TIỂU HỌC ÁI MỘ A</a:t>
            </a:r>
          </a:p>
        </p:txBody>
      </p:sp>
      <p:sp>
        <p:nvSpPr>
          <p:cNvPr id="8" name="TextBox 7"/>
          <p:cNvSpPr txBox="1"/>
          <p:nvPr/>
        </p:nvSpPr>
        <p:spPr>
          <a:xfrm>
            <a:off x="304800" y="1981200"/>
            <a:ext cx="8534400" cy="3046988"/>
          </a:xfrm>
          <a:prstGeom prst="rect">
            <a:avLst/>
          </a:prstGeom>
          <a:noFill/>
        </p:spPr>
        <p:txBody>
          <a:bodyPr>
            <a:spAutoFit/>
            <a:scene3d>
              <a:camera prst="orthographicFront"/>
              <a:lightRig rig="threePt" dir="t"/>
            </a:scene3d>
            <a:sp3d extrusionH="57150">
              <a:bevelT w="82550" h="38100" prst="coolSlant"/>
            </a:sp3d>
          </a:bodyPr>
          <a:lstStyle/>
          <a:p>
            <a:pPr algn="ctr"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MÔN: </a:t>
            </a: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Đạo</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đức</a:t>
            </a:r>
            <a:endPar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a:p>
            <a:pPr algn="ctr" fontAlgn="auto">
              <a:lnSpc>
                <a:spcPct val="150000"/>
              </a:lnSpc>
              <a:spcBef>
                <a:spcPts val="0"/>
              </a:spcBef>
              <a:spcAft>
                <a:spcPts val="0"/>
              </a:spcAft>
              <a:defRPr/>
            </a:pP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Tiết</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 </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4  </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Tuần</a:t>
            </a:r>
            <a:r>
              <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4</a:t>
            </a:r>
            <a:endParaRPr lang="en-US" sz="3200" b="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BÀI: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Vượt</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khó</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trong</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học</a:t>
            </a:r>
            <a:r>
              <a:rPr lang="en-US" sz="3200" b="1" dirty="0"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dirty="0" err="1" smtClean="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tập</a:t>
            </a:r>
            <a:endParaRPr lang="en-US"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outerShdw blurRad="60007" dist="310007" dir="7680000" sy="30000" kx="1300200" algn="ctr" rotWithShape="0">
                  <a:prstClr val="black">
                    <a:alpha val="32000"/>
                  </a:prstClr>
                </a:outerShdw>
              </a:effectLst>
              <a:latin typeface="+mn-lt"/>
              <a:cs typeface="+mn-cs"/>
            </a:endParaRPr>
          </a:p>
          <a:p>
            <a:pPr lvl="2" fontAlgn="auto">
              <a:lnSpc>
                <a:spcPct val="150000"/>
              </a:lnSpc>
              <a:spcBef>
                <a:spcPts val="0"/>
              </a:spcBef>
              <a:spcAft>
                <a:spcPts val="0"/>
              </a:spcAft>
              <a:defRPr/>
            </a:pP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GV </a:t>
            </a:r>
            <a:r>
              <a:rPr lang="en-US" sz="3200" b="1" i="1" dirty="0" err="1">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Thực</a:t>
            </a: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hiện</a:t>
            </a:r>
            <a:r>
              <a:rPr lang="en-US" sz="3200" b="1" i="1" dirty="0">
                <a:ln w="10541" cmpd="sng">
                  <a:solidFill>
                    <a:schemeClr val="accent1">
                      <a:shade val="88000"/>
                      <a:satMod val="110000"/>
                    </a:schemeClr>
                  </a:solidFill>
                  <a:prstDash val="solid"/>
                </a:ln>
                <a:solidFill>
                  <a:srgbClr val="0000FF"/>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Phạm</a:t>
            </a:r>
            <a:r>
              <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Thúy</a:t>
            </a:r>
            <a:r>
              <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 </a:t>
            </a:r>
            <a:r>
              <a:rPr lang="en-US" sz="3200" b="1" i="1" dirty="0" err="1">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rPr>
              <a:t>Hồng</a:t>
            </a:r>
            <a:endParaRPr lang="en-US" sz="3200" b="1" i="1" dirty="0">
              <a:ln w="10541" cmpd="sng">
                <a:solidFill>
                  <a:schemeClr val="accent1">
                    <a:shade val="88000"/>
                    <a:satMod val="110000"/>
                  </a:schemeClr>
                </a:solidFill>
                <a:prstDash val="solid"/>
              </a:ln>
              <a:solidFill>
                <a:srgbClr val="7030A0"/>
              </a:solidFill>
              <a:effectLst>
                <a:outerShdw blurRad="60007" dist="310007" dir="7680000" sy="30000" kx="1300200" algn="ctr" rotWithShape="0">
                  <a:prstClr val="black">
                    <a:alpha val="32000"/>
                  </a:prstClr>
                </a:outerShdw>
              </a:effectLst>
              <a:latin typeface="+mn-l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74" name="Picture 26" descr="0035"/>
          <p:cNvPicPr>
            <a:picLocks noChangeAspect="1" noChangeArrowheads="1" noCrop="1"/>
          </p:cNvPicPr>
          <p:nvPr/>
        </p:nvPicPr>
        <p:blipFill>
          <a:blip r:embed="rId2"/>
          <a:srcRect/>
          <a:stretch>
            <a:fillRect/>
          </a:stretch>
        </p:blipFill>
        <p:spPr bwMode="auto">
          <a:xfrm>
            <a:off x="1295400" y="5943600"/>
            <a:ext cx="1143000" cy="1082675"/>
          </a:xfrm>
          <a:prstGeom prst="rect">
            <a:avLst/>
          </a:prstGeom>
          <a:noFill/>
        </p:spPr>
      </p:pic>
      <p:pic>
        <p:nvPicPr>
          <p:cNvPr id="2075" name="Picture 27" descr="0035"/>
          <p:cNvPicPr>
            <a:picLocks noChangeAspect="1" noChangeArrowheads="1" noCrop="1"/>
          </p:cNvPicPr>
          <p:nvPr/>
        </p:nvPicPr>
        <p:blipFill>
          <a:blip r:embed="rId2"/>
          <a:srcRect/>
          <a:stretch>
            <a:fillRect/>
          </a:stretch>
        </p:blipFill>
        <p:spPr bwMode="auto">
          <a:xfrm>
            <a:off x="533400" y="5638800"/>
            <a:ext cx="1143000" cy="1082675"/>
          </a:xfrm>
          <a:prstGeom prst="rect">
            <a:avLst/>
          </a:prstGeom>
          <a:noFill/>
        </p:spPr>
      </p:pic>
      <p:pic>
        <p:nvPicPr>
          <p:cNvPr id="2076" name="Picture 28" descr="0035"/>
          <p:cNvPicPr>
            <a:picLocks noChangeAspect="1" noChangeArrowheads="1" noCrop="1"/>
          </p:cNvPicPr>
          <p:nvPr/>
        </p:nvPicPr>
        <p:blipFill>
          <a:blip r:embed="rId2"/>
          <a:srcRect/>
          <a:stretch>
            <a:fillRect/>
          </a:stretch>
        </p:blipFill>
        <p:spPr bwMode="auto">
          <a:xfrm>
            <a:off x="-228600" y="5334000"/>
            <a:ext cx="1143000" cy="1082675"/>
          </a:xfrm>
          <a:prstGeom prst="rect">
            <a:avLst/>
          </a:prstGeom>
          <a:noFill/>
        </p:spPr>
      </p:pic>
      <p:pic>
        <p:nvPicPr>
          <p:cNvPr id="2078" name="Picture 30" descr="1STAROLL"/>
          <p:cNvPicPr>
            <a:picLocks noChangeAspect="1" noChangeArrowheads="1" noCrop="1"/>
          </p:cNvPicPr>
          <p:nvPr/>
        </p:nvPicPr>
        <p:blipFill>
          <a:blip r:embed="rId3"/>
          <a:srcRect/>
          <a:stretch>
            <a:fillRect/>
          </a:stretch>
        </p:blipFill>
        <p:spPr bwMode="auto">
          <a:xfrm>
            <a:off x="8610600" y="685800"/>
            <a:ext cx="685800" cy="685800"/>
          </a:xfrm>
          <a:prstGeom prst="rect">
            <a:avLst/>
          </a:prstGeom>
          <a:noFill/>
        </p:spPr>
      </p:pic>
      <p:pic>
        <p:nvPicPr>
          <p:cNvPr id="2079" name="Picture 31" descr="1STAROLL"/>
          <p:cNvPicPr>
            <a:picLocks noChangeAspect="1" noChangeArrowheads="1" noCrop="1"/>
          </p:cNvPicPr>
          <p:nvPr/>
        </p:nvPicPr>
        <p:blipFill>
          <a:blip r:embed="rId3"/>
          <a:srcRect/>
          <a:stretch>
            <a:fillRect/>
          </a:stretch>
        </p:blipFill>
        <p:spPr bwMode="auto">
          <a:xfrm>
            <a:off x="8610600" y="0"/>
            <a:ext cx="685800" cy="685800"/>
          </a:xfrm>
          <a:prstGeom prst="rect">
            <a:avLst/>
          </a:prstGeom>
          <a:noFill/>
        </p:spPr>
      </p:pic>
      <p:pic>
        <p:nvPicPr>
          <p:cNvPr id="2080" name="Picture 32" descr="1STAROLL"/>
          <p:cNvPicPr>
            <a:picLocks noChangeAspect="1" noChangeArrowheads="1" noCrop="1"/>
          </p:cNvPicPr>
          <p:nvPr/>
        </p:nvPicPr>
        <p:blipFill>
          <a:blip r:embed="rId3"/>
          <a:srcRect/>
          <a:stretch>
            <a:fillRect/>
          </a:stretch>
        </p:blipFill>
        <p:spPr bwMode="auto">
          <a:xfrm>
            <a:off x="8229600" y="304800"/>
            <a:ext cx="685800" cy="685800"/>
          </a:xfrm>
          <a:prstGeom prst="rect">
            <a:avLst/>
          </a:prstGeom>
          <a:noFill/>
        </p:spPr>
      </p:pic>
      <p:pic>
        <p:nvPicPr>
          <p:cNvPr id="2087" name="Picture 39" descr="12"/>
          <p:cNvPicPr>
            <a:picLocks noChangeAspect="1" noChangeArrowheads="1" noCrop="1"/>
          </p:cNvPicPr>
          <p:nvPr/>
        </p:nvPicPr>
        <p:blipFill>
          <a:blip r:embed="rId4"/>
          <a:srcRect/>
          <a:stretch>
            <a:fillRect/>
          </a:stretch>
        </p:blipFill>
        <p:spPr bwMode="auto">
          <a:xfrm>
            <a:off x="0" y="0"/>
            <a:ext cx="1371600" cy="1096963"/>
          </a:xfrm>
          <a:prstGeom prst="rect">
            <a:avLst/>
          </a:prstGeom>
          <a:noFill/>
        </p:spPr>
      </p:pic>
      <p:sp>
        <p:nvSpPr>
          <p:cNvPr id="2088" name="Text Box 40"/>
          <p:cNvSpPr txBox="1">
            <a:spLocks noChangeArrowheads="1"/>
          </p:cNvSpPr>
          <p:nvPr/>
        </p:nvSpPr>
        <p:spPr bwMode="auto">
          <a:xfrm>
            <a:off x="3429000" y="3124200"/>
            <a:ext cx="2362200" cy="457200"/>
          </a:xfrm>
          <a:prstGeom prst="rect">
            <a:avLst/>
          </a:prstGeom>
          <a:noFill/>
          <a:ln w="9525">
            <a:noFill/>
            <a:miter lim="800000"/>
            <a:headEnd/>
            <a:tailEnd/>
          </a:ln>
          <a:effectLst/>
        </p:spPr>
        <p:txBody>
          <a:bodyPr>
            <a:spAutoFit/>
          </a:bodyPr>
          <a:lstStyle/>
          <a:p>
            <a:pPr>
              <a:spcBef>
                <a:spcPct val="50000"/>
              </a:spcBef>
            </a:pPr>
            <a:endParaRPr lang="en-US" sz="2400"/>
          </a:p>
        </p:txBody>
      </p:sp>
      <p:sp>
        <p:nvSpPr>
          <p:cNvPr id="2093" name="WordArt 45"/>
          <p:cNvSpPr>
            <a:spLocks noChangeArrowheads="1" noChangeShapeType="1" noTextEdit="1"/>
          </p:cNvSpPr>
          <p:nvPr/>
        </p:nvSpPr>
        <p:spPr bwMode="auto">
          <a:xfrm>
            <a:off x="381000" y="762000"/>
            <a:ext cx="4086225" cy="685800"/>
          </a:xfrm>
          <a:prstGeom prst="rect">
            <a:avLst/>
          </a:prstGeom>
        </p:spPr>
        <p:txBody>
          <a:bodyPr wrap="none" fromWordArt="1">
            <a:prstTxWarp prst="textPlain">
              <a:avLst>
                <a:gd name="adj" fmla="val 50000"/>
              </a:avLst>
            </a:prstTxWarp>
          </a:bodyPr>
          <a:lstStyle/>
          <a:p>
            <a:pPr algn="ctr"/>
            <a:r>
              <a:rPr lang="vi-VN" sz="3600" b="1" kern="10" dirty="0" smtClean="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ÔN BÀI </a:t>
            </a:r>
            <a:r>
              <a:rPr lang="vi-VN" sz="3600" b="1" kern="10" dirty="0">
                <a:ln w="9525">
                  <a:solidFill>
                    <a:srgbClr val="FF0000"/>
                  </a:solidFill>
                  <a:round/>
                  <a:headEnd/>
                  <a:tailEnd/>
                </a:ln>
                <a:solidFill>
                  <a:srgbClr val="000000"/>
                </a:solidFill>
                <a:effectLst>
                  <a:outerShdw dist="45791" dir="2021404" algn="ctr" rotWithShape="0">
                    <a:srgbClr val="B2B2B2">
                      <a:alpha val="80000"/>
                    </a:srgbClr>
                  </a:outerShdw>
                </a:effectLst>
                <a:latin typeface="Times New Roman"/>
                <a:cs typeface="Times New Roman"/>
              </a:rPr>
              <a:t>CŨ</a:t>
            </a:r>
          </a:p>
        </p:txBody>
      </p:sp>
      <p:sp>
        <p:nvSpPr>
          <p:cNvPr id="2094" name="Text Box 46"/>
          <p:cNvSpPr txBox="1">
            <a:spLocks noChangeArrowheads="1"/>
          </p:cNvSpPr>
          <p:nvPr/>
        </p:nvSpPr>
        <p:spPr bwMode="auto">
          <a:xfrm>
            <a:off x="0" y="1600200"/>
            <a:ext cx="9144000" cy="519113"/>
          </a:xfrm>
          <a:prstGeom prst="rect">
            <a:avLst/>
          </a:prstGeom>
          <a:noFill/>
          <a:ln w="9525">
            <a:noFill/>
            <a:miter lim="800000"/>
            <a:headEnd/>
            <a:tailEnd/>
          </a:ln>
          <a:effectLst/>
        </p:spPr>
        <p:txBody>
          <a:bodyPr>
            <a:spAutoFit/>
          </a:bodyPr>
          <a:lstStyle/>
          <a:p>
            <a:pPr>
              <a:spcBef>
                <a:spcPct val="50000"/>
              </a:spcBef>
            </a:pP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Thế</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nào</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là</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vượt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khó</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trong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học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tập</a:t>
            </a:r>
            <a:r>
              <a:rPr lang="en-US" sz="2800" b="1" dirty="0">
                <a:solidFill>
                  <a:srgbClr val="0000FF"/>
                </a:solidFill>
                <a:latin typeface="Times New Roman" pitchFamily="18" charset="0"/>
                <a:cs typeface="Times New Roman" pitchFamily="18" charset="0"/>
              </a:rPr>
              <a:t>?</a:t>
            </a:r>
          </a:p>
        </p:txBody>
      </p:sp>
      <p:pic>
        <p:nvPicPr>
          <p:cNvPr id="2095" name="Picture 47" descr="8731-001-01-1062"/>
          <p:cNvPicPr>
            <a:picLocks noChangeAspect="1" noChangeArrowheads="1" noCrop="1"/>
          </p:cNvPicPr>
          <p:nvPr/>
        </p:nvPicPr>
        <p:blipFill>
          <a:blip r:embed="rId5"/>
          <a:srcRect/>
          <a:stretch>
            <a:fillRect/>
          </a:stretch>
        </p:blipFill>
        <p:spPr bwMode="auto">
          <a:xfrm>
            <a:off x="7083425" y="4797425"/>
            <a:ext cx="2060575" cy="2060575"/>
          </a:xfrm>
          <a:prstGeom prst="rect">
            <a:avLst/>
          </a:prstGeom>
          <a:noFill/>
        </p:spPr>
      </p:pic>
      <p:sp>
        <p:nvSpPr>
          <p:cNvPr id="2096" name="Text Box 48"/>
          <p:cNvSpPr txBox="1">
            <a:spLocks noChangeArrowheads="1"/>
          </p:cNvSpPr>
          <p:nvPr/>
        </p:nvSpPr>
        <p:spPr bwMode="auto">
          <a:xfrm>
            <a:off x="304800" y="2286000"/>
            <a:ext cx="8382000" cy="946150"/>
          </a:xfrm>
          <a:prstGeom prst="rect">
            <a:avLst/>
          </a:prstGeom>
          <a:noFill/>
          <a:ln w="9525">
            <a:noFill/>
            <a:miter lim="800000"/>
            <a:headEnd/>
            <a:tailEnd/>
          </a:ln>
          <a:effectLst/>
        </p:spPr>
        <p:txBody>
          <a:bodyPr wrap="square">
            <a:spAutoFit/>
          </a:bodyPr>
          <a:lstStyle/>
          <a:p>
            <a:pPr>
              <a:spcBef>
                <a:spcPct val="50000"/>
              </a:spcBef>
            </a:pPr>
            <a:r>
              <a:rPr lang="en-US" sz="2800" b="1" dirty="0">
                <a:solidFill>
                  <a:srgbClr val="003300"/>
                </a:solidFill>
                <a:latin typeface="VNI-Times" pitchFamily="2" charset="0"/>
              </a:rPr>
              <a:t>- </a:t>
            </a:r>
            <a:r>
              <a:rPr lang="fr-LU" sz="2800" b="1" dirty="0" err="1">
                <a:solidFill>
                  <a:srgbClr val="003300"/>
                </a:solidFill>
                <a:latin typeface="VNI-Times" pitchFamily="2" charset="0"/>
              </a:rPr>
              <a:t>Vöôït</a:t>
            </a:r>
            <a:r>
              <a:rPr lang="fr-LU" sz="2800" b="1" dirty="0">
                <a:solidFill>
                  <a:srgbClr val="003300"/>
                </a:solidFill>
                <a:latin typeface="VNI-Times" pitchFamily="2" charset="0"/>
              </a:rPr>
              <a:t> </a:t>
            </a:r>
            <a:r>
              <a:rPr lang="fr-LU" sz="2800" b="1" dirty="0" err="1">
                <a:solidFill>
                  <a:srgbClr val="003300"/>
                </a:solidFill>
                <a:latin typeface="VNI-Times" pitchFamily="2" charset="0"/>
              </a:rPr>
              <a:t>khoù</a:t>
            </a:r>
            <a:r>
              <a:rPr lang="fr-LU" sz="2800" b="1" dirty="0">
                <a:solidFill>
                  <a:srgbClr val="003300"/>
                </a:solidFill>
                <a:latin typeface="VNI-Times" pitchFamily="2" charset="0"/>
              </a:rPr>
              <a:t> </a:t>
            </a:r>
            <a:r>
              <a:rPr lang="fr-LU" sz="2800" b="1" dirty="0" err="1">
                <a:solidFill>
                  <a:srgbClr val="003300"/>
                </a:solidFill>
                <a:latin typeface="VNI-Times" pitchFamily="2" charset="0"/>
              </a:rPr>
              <a:t>trong</a:t>
            </a:r>
            <a:r>
              <a:rPr lang="fr-LU" sz="2800" b="1" dirty="0">
                <a:solidFill>
                  <a:srgbClr val="003300"/>
                </a:solidFill>
                <a:latin typeface="VNI-Times" pitchFamily="2" charset="0"/>
              </a:rPr>
              <a:t> </a:t>
            </a:r>
            <a:r>
              <a:rPr lang="fr-LU" sz="2800" b="1" dirty="0" err="1">
                <a:solidFill>
                  <a:srgbClr val="003300"/>
                </a:solidFill>
                <a:latin typeface="VNI-Times" pitchFamily="2" charset="0"/>
              </a:rPr>
              <a:t>hoïc</a:t>
            </a:r>
            <a:r>
              <a:rPr lang="fr-LU" sz="2800" b="1" dirty="0">
                <a:solidFill>
                  <a:srgbClr val="003300"/>
                </a:solidFill>
                <a:latin typeface="VNI-Times" pitchFamily="2" charset="0"/>
              </a:rPr>
              <a:t> </a:t>
            </a:r>
            <a:r>
              <a:rPr lang="fr-LU" sz="2800" b="1" dirty="0" err="1">
                <a:solidFill>
                  <a:srgbClr val="003300"/>
                </a:solidFill>
                <a:latin typeface="VNI-Times" pitchFamily="2" charset="0"/>
              </a:rPr>
              <a:t>taäp</a:t>
            </a:r>
            <a:r>
              <a:rPr lang="fr-LU" sz="2800" b="1" dirty="0">
                <a:solidFill>
                  <a:srgbClr val="003300"/>
                </a:solidFill>
                <a:latin typeface="VNI-Times" pitchFamily="2" charset="0"/>
              </a:rPr>
              <a:t> </a:t>
            </a:r>
            <a:r>
              <a:rPr lang="fr-LU" sz="2800" b="1" dirty="0" err="1">
                <a:solidFill>
                  <a:srgbClr val="003300"/>
                </a:solidFill>
                <a:latin typeface="VNI-Times" pitchFamily="2" charset="0"/>
              </a:rPr>
              <a:t>laø</a:t>
            </a:r>
            <a:r>
              <a:rPr lang="fr-LU" sz="2800" b="1" dirty="0">
                <a:solidFill>
                  <a:srgbClr val="003300"/>
                </a:solidFill>
                <a:latin typeface="VNI-Times" pitchFamily="2" charset="0"/>
              </a:rPr>
              <a:t> </a:t>
            </a:r>
            <a:r>
              <a:rPr lang="fr-LU" sz="2800" b="1" dirty="0" err="1">
                <a:solidFill>
                  <a:srgbClr val="003300"/>
                </a:solidFill>
                <a:latin typeface="VNI-Times" pitchFamily="2" charset="0"/>
              </a:rPr>
              <a:t>bieát</a:t>
            </a:r>
            <a:r>
              <a:rPr lang="fr-LU" sz="2800" b="1" dirty="0">
                <a:solidFill>
                  <a:srgbClr val="003300"/>
                </a:solidFill>
                <a:latin typeface="VNI-Times" pitchFamily="2" charset="0"/>
              </a:rPr>
              <a:t> </a:t>
            </a:r>
            <a:r>
              <a:rPr lang="fr-LU" sz="2800" b="1" dirty="0" err="1">
                <a:solidFill>
                  <a:srgbClr val="003300"/>
                </a:solidFill>
                <a:latin typeface="VNI-Times" pitchFamily="2" charset="0"/>
              </a:rPr>
              <a:t>khaéc</a:t>
            </a:r>
            <a:r>
              <a:rPr lang="fr-LU" sz="2800" b="1" dirty="0">
                <a:solidFill>
                  <a:srgbClr val="003300"/>
                </a:solidFill>
                <a:latin typeface="VNI-Times" pitchFamily="2" charset="0"/>
              </a:rPr>
              <a:t> </a:t>
            </a:r>
            <a:r>
              <a:rPr lang="fr-LU" sz="2800" b="1" dirty="0" err="1">
                <a:solidFill>
                  <a:srgbClr val="003300"/>
                </a:solidFill>
                <a:latin typeface="VNI-Times" pitchFamily="2" charset="0"/>
              </a:rPr>
              <a:t>phuïc</a:t>
            </a:r>
            <a:r>
              <a:rPr lang="fr-LU" sz="2800" b="1" dirty="0">
                <a:solidFill>
                  <a:srgbClr val="003300"/>
                </a:solidFill>
                <a:latin typeface="VNI-Times" pitchFamily="2" charset="0"/>
              </a:rPr>
              <a:t> </a:t>
            </a:r>
            <a:r>
              <a:rPr lang="fr-LU" sz="2800" b="1" dirty="0" err="1">
                <a:solidFill>
                  <a:srgbClr val="003300"/>
                </a:solidFill>
                <a:latin typeface="VNI-Times" pitchFamily="2" charset="0"/>
              </a:rPr>
              <a:t>khoù</a:t>
            </a:r>
            <a:r>
              <a:rPr lang="fr-LU" sz="2800" b="1" dirty="0">
                <a:solidFill>
                  <a:srgbClr val="003300"/>
                </a:solidFill>
                <a:latin typeface="VNI-Times" pitchFamily="2" charset="0"/>
              </a:rPr>
              <a:t> </a:t>
            </a:r>
            <a:r>
              <a:rPr lang="fr-LU" sz="2800" b="1" dirty="0" err="1">
                <a:solidFill>
                  <a:srgbClr val="003300"/>
                </a:solidFill>
                <a:latin typeface="VNI-Times" pitchFamily="2" charset="0"/>
              </a:rPr>
              <a:t>khaên</a:t>
            </a:r>
            <a:r>
              <a:rPr lang="fr-LU" sz="2800" b="1" dirty="0">
                <a:solidFill>
                  <a:srgbClr val="003300"/>
                </a:solidFill>
                <a:latin typeface="VNI-Times" pitchFamily="2" charset="0"/>
              </a:rPr>
              <a:t> </a:t>
            </a:r>
            <a:r>
              <a:rPr lang="fr-LU" sz="2800" b="1" dirty="0" err="1">
                <a:solidFill>
                  <a:srgbClr val="003300"/>
                </a:solidFill>
                <a:latin typeface="VNI-Times" pitchFamily="2" charset="0"/>
              </a:rPr>
              <a:t>tieáp</a:t>
            </a:r>
            <a:r>
              <a:rPr lang="fr-LU" sz="2800" b="1" dirty="0">
                <a:solidFill>
                  <a:srgbClr val="003300"/>
                </a:solidFill>
                <a:latin typeface="VNI-Times" pitchFamily="2" charset="0"/>
              </a:rPr>
              <a:t> </a:t>
            </a:r>
            <a:r>
              <a:rPr lang="fr-LU" sz="2800" b="1" dirty="0" err="1">
                <a:solidFill>
                  <a:srgbClr val="003300"/>
                </a:solidFill>
                <a:latin typeface="VNI-Times" pitchFamily="2" charset="0"/>
              </a:rPr>
              <a:t>tuïc</a:t>
            </a:r>
            <a:r>
              <a:rPr lang="fr-LU" sz="2800" b="1" dirty="0">
                <a:solidFill>
                  <a:srgbClr val="003300"/>
                </a:solidFill>
                <a:latin typeface="VNI-Times" pitchFamily="2" charset="0"/>
              </a:rPr>
              <a:t> </a:t>
            </a:r>
            <a:r>
              <a:rPr lang="fr-LU" sz="2800" b="1" dirty="0" err="1">
                <a:solidFill>
                  <a:srgbClr val="003300"/>
                </a:solidFill>
                <a:latin typeface="VNI-Times" pitchFamily="2" charset="0"/>
              </a:rPr>
              <a:t>hoïc</a:t>
            </a:r>
            <a:r>
              <a:rPr lang="fr-LU" sz="2800" b="1" dirty="0">
                <a:solidFill>
                  <a:srgbClr val="003300"/>
                </a:solidFill>
                <a:latin typeface="VNI-Times" pitchFamily="2" charset="0"/>
              </a:rPr>
              <a:t> </a:t>
            </a:r>
            <a:r>
              <a:rPr lang="fr-LU" sz="2800" b="1" dirty="0" err="1">
                <a:solidFill>
                  <a:srgbClr val="003300"/>
                </a:solidFill>
                <a:latin typeface="VNI-Times" pitchFamily="2" charset="0"/>
              </a:rPr>
              <a:t>taäp</a:t>
            </a:r>
            <a:r>
              <a:rPr lang="fr-LU" sz="2800" b="1" dirty="0">
                <a:solidFill>
                  <a:srgbClr val="003300"/>
                </a:solidFill>
                <a:latin typeface="VNI-Times" pitchFamily="2" charset="0"/>
              </a:rPr>
              <a:t> </a:t>
            </a:r>
            <a:r>
              <a:rPr lang="fr-LU" sz="2800" b="1" dirty="0" err="1">
                <a:solidFill>
                  <a:srgbClr val="003300"/>
                </a:solidFill>
                <a:latin typeface="VNI-Times" pitchFamily="2" charset="0"/>
              </a:rPr>
              <a:t>vaø</a:t>
            </a:r>
            <a:r>
              <a:rPr lang="fr-LU" sz="2800" b="1" dirty="0">
                <a:solidFill>
                  <a:srgbClr val="003300"/>
                </a:solidFill>
                <a:latin typeface="VNI-Times" pitchFamily="2" charset="0"/>
              </a:rPr>
              <a:t> </a:t>
            </a:r>
            <a:r>
              <a:rPr lang="fr-LU" sz="2800" b="1" dirty="0" err="1">
                <a:solidFill>
                  <a:srgbClr val="003300"/>
                </a:solidFill>
                <a:latin typeface="VNI-Times" pitchFamily="2" charset="0"/>
              </a:rPr>
              <a:t>phaán</a:t>
            </a:r>
            <a:r>
              <a:rPr lang="fr-LU" sz="2800" b="1" dirty="0">
                <a:solidFill>
                  <a:srgbClr val="003300"/>
                </a:solidFill>
                <a:latin typeface="VNI-Times" pitchFamily="2" charset="0"/>
              </a:rPr>
              <a:t> </a:t>
            </a:r>
            <a:r>
              <a:rPr lang="fr-LU" sz="2800" b="1" dirty="0" err="1">
                <a:solidFill>
                  <a:srgbClr val="003300"/>
                </a:solidFill>
                <a:latin typeface="VNI-Times" pitchFamily="2" charset="0"/>
              </a:rPr>
              <a:t>ñaáu</a:t>
            </a:r>
            <a:r>
              <a:rPr lang="fr-LU" sz="2800" b="1" dirty="0">
                <a:solidFill>
                  <a:srgbClr val="003300"/>
                </a:solidFill>
                <a:latin typeface="VNI-Times" pitchFamily="2" charset="0"/>
              </a:rPr>
              <a:t> </a:t>
            </a:r>
            <a:r>
              <a:rPr lang="fr-LU" sz="2800" b="1" dirty="0" err="1">
                <a:solidFill>
                  <a:srgbClr val="003300"/>
                </a:solidFill>
                <a:latin typeface="VNI-Times" pitchFamily="2" charset="0"/>
              </a:rPr>
              <a:t>ñaït</a:t>
            </a:r>
            <a:r>
              <a:rPr lang="fr-LU" sz="2800" b="1" dirty="0">
                <a:solidFill>
                  <a:srgbClr val="003300"/>
                </a:solidFill>
                <a:latin typeface="VNI-Times" pitchFamily="2" charset="0"/>
              </a:rPr>
              <a:t> </a:t>
            </a:r>
            <a:r>
              <a:rPr lang="fr-LU" sz="2800" b="1" dirty="0" err="1">
                <a:solidFill>
                  <a:srgbClr val="003300"/>
                </a:solidFill>
                <a:latin typeface="VNI-Times" pitchFamily="2" charset="0"/>
              </a:rPr>
              <a:t>keát</a:t>
            </a:r>
            <a:r>
              <a:rPr lang="fr-LU" sz="2800" b="1" dirty="0">
                <a:solidFill>
                  <a:srgbClr val="003300"/>
                </a:solidFill>
                <a:latin typeface="VNI-Times" pitchFamily="2" charset="0"/>
              </a:rPr>
              <a:t> </a:t>
            </a:r>
            <a:r>
              <a:rPr lang="fr-LU" sz="2800" b="1" dirty="0" err="1">
                <a:solidFill>
                  <a:srgbClr val="003300"/>
                </a:solidFill>
                <a:latin typeface="VNI-Times" pitchFamily="2" charset="0"/>
              </a:rPr>
              <a:t>quaû</a:t>
            </a:r>
            <a:r>
              <a:rPr lang="fr-LU" sz="2800" b="1" dirty="0">
                <a:solidFill>
                  <a:srgbClr val="003300"/>
                </a:solidFill>
                <a:latin typeface="VNI-Times" pitchFamily="2" charset="0"/>
              </a:rPr>
              <a:t> </a:t>
            </a:r>
            <a:r>
              <a:rPr lang="fr-LU" sz="2800" b="1" dirty="0" err="1">
                <a:solidFill>
                  <a:srgbClr val="003300"/>
                </a:solidFill>
                <a:latin typeface="VNI-Times" pitchFamily="2" charset="0"/>
              </a:rPr>
              <a:t>toát</a:t>
            </a:r>
            <a:r>
              <a:rPr lang="fr-LU" sz="2800" b="1" dirty="0">
                <a:solidFill>
                  <a:srgbClr val="003300"/>
                </a:solidFill>
                <a:latin typeface="VNI-Times" pitchFamily="2" charset="0"/>
              </a:rPr>
              <a:t>.</a:t>
            </a:r>
            <a:endParaRPr lang="en-US" sz="2800" b="1" dirty="0">
              <a:solidFill>
                <a:srgbClr val="003300"/>
              </a:solidFill>
              <a:latin typeface="VNI-Times" pitchFamily="2" charset="0"/>
            </a:endParaRPr>
          </a:p>
        </p:txBody>
      </p:sp>
      <p:sp>
        <p:nvSpPr>
          <p:cNvPr id="2097" name="Text Box 49"/>
          <p:cNvSpPr txBox="1">
            <a:spLocks noChangeArrowheads="1"/>
          </p:cNvSpPr>
          <p:nvPr/>
        </p:nvSpPr>
        <p:spPr bwMode="auto">
          <a:xfrm>
            <a:off x="0" y="3276600"/>
            <a:ext cx="9467850" cy="519113"/>
          </a:xfrm>
          <a:prstGeom prst="rect">
            <a:avLst/>
          </a:prstGeom>
          <a:noFill/>
          <a:ln w="9525">
            <a:noFill/>
            <a:miter lim="800000"/>
            <a:headEnd/>
            <a:tailEnd/>
          </a:ln>
          <a:effectLst/>
        </p:spPr>
        <p:txBody>
          <a:bodyPr>
            <a:spAutoFit/>
          </a:bodyPr>
          <a:lstStyle/>
          <a:p>
            <a:pPr>
              <a:spcBef>
                <a:spcPct val="50000"/>
              </a:spcBef>
            </a:pPr>
            <a:r>
              <a:rPr lang="fr-LU" sz="2800" b="1" dirty="0">
                <a:solidFill>
                  <a:srgbClr val="0000CC"/>
                </a:solidFill>
                <a:latin typeface="VNI-Times" pitchFamily="2" charset="0"/>
              </a:rPr>
              <a:t>*</a:t>
            </a:r>
            <a:r>
              <a:rPr lang="fr-LU" sz="2800" b="1" dirty="0" err="1">
                <a:solidFill>
                  <a:srgbClr val="0000CC"/>
                </a:solidFill>
                <a:latin typeface="VNI-Times" pitchFamily="2" charset="0"/>
              </a:rPr>
              <a:t>Vöôït</a:t>
            </a:r>
            <a:r>
              <a:rPr lang="fr-LU" sz="2800" b="1" dirty="0">
                <a:solidFill>
                  <a:srgbClr val="0000CC"/>
                </a:solidFill>
                <a:latin typeface="VNI-Times" pitchFamily="2" charset="0"/>
              </a:rPr>
              <a:t> </a:t>
            </a:r>
            <a:r>
              <a:rPr lang="fr-LU" sz="2800" b="1" dirty="0" err="1">
                <a:solidFill>
                  <a:srgbClr val="0000CC"/>
                </a:solidFill>
                <a:latin typeface="VNI-Times" pitchFamily="2" charset="0"/>
              </a:rPr>
              <a:t>khoù</a:t>
            </a:r>
            <a:r>
              <a:rPr lang="fr-LU" sz="2800" b="1" dirty="0">
                <a:solidFill>
                  <a:srgbClr val="0000CC"/>
                </a:solidFill>
                <a:latin typeface="VNI-Times" pitchFamily="2" charset="0"/>
              </a:rPr>
              <a:t> </a:t>
            </a:r>
            <a:r>
              <a:rPr lang="fr-LU" sz="2800" b="1" dirty="0" err="1">
                <a:solidFill>
                  <a:srgbClr val="0000CC"/>
                </a:solidFill>
                <a:latin typeface="VNI-Times" pitchFamily="2" charset="0"/>
              </a:rPr>
              <a:t>trong</a:t>
            </a:r>
            <a:r>
              <a:rPr lang="fr-LU" sz="2800" b="1" dirty="0">
                <a:solidFill>
                  <a:srgbClr val="0000CC"/>
                </a:solidFill>
                <a:latin typeface="VNI-Times" pitchFamily="2" charset="0"/>
              </a:rPr>
              <a:t> </a:t>
            </a:r>
            <a:r>
              <a:rPr lang="fr-LU" sz="2800" b="1" dirty="0" err="1">
                <a:solidFill>
                  <a:srgbClr val="0000CC"/>
                </a:solidFill>
                <a:latin typeface="VNI-Times" pitchFamily="2" charset="0"/>
              </a:rPr>
              <a:t>hoïc</a:t>
            </a:r>
            <a:r>
              <a:rPr lang="fr-LU" sz="2800" b="1" dirty="0">
                <a:solidFill>
                  <a:srgbClr val="0000CC"/>
                </a:solidFill>
                <a:latin typeface="VNI-Times" pitchFamily="2" charset="0"/>
              </a:rPr>
              <a:t> </a:t>
            </a:r>
            <a:r>
              <a:rPr lang="fr-LU" sz="2800" b="1" dirty="0" err="1">
                <a:solidFill>
                  <a:srgbClr val="0000CC"/>
                </a:solidFill>
                <a:latin typeface="VNI-Times" pitchFamily="2" charset="0"/>
              </a:rPr>
              <a:t>taäp</a:t>
            </a:r>
            <a:r>
              <a:rPr lang="fr-LU" sz="2800" b="1" dirty="0">
                <a:solidFill>
                  <a:srgbClr val="0000CC"/>
                </a:solidFill>
                <a:latin typeface="VNI-Times" pitchFamily="2" charset="0"/>
              </a:rPr>
              <a:t> </a:t>
            </a:r>
            <a:r>
              <a:rPr lang="fr-LU" sz="2800" b="1" dirty="0" err="1">
                <a:solidFill>
                  <a:srgbClr val="0000CC"/>
                </a:solidFill>
                <a:latin typeface="VNI-Times" pitchFamily="2" charset="0"/>
              </a:rPr>
              <a:t>giuùp</a:t>
            </a:r>
            <a:r>
              <a:rPr lang="fr-LU" sz="2800" b="1" dirty="0">
                <a:solidFill>
                  <a:srgbClr val="0000CC"/>
                </a:solidFill>
                <a:latin typeface="VNI-Times" pitchFamily="2" charset="0"/>
              </a:rPr>
              <a:t> ta </a:t>
            </a:r>
            <a:r>
              <a:rPr lang="fr-LU" sz="2800" b="1" dirty="0" err="1">
                <a:solidFill>
                  <a:srgbClr val="0000CC"/>
                </a:solidFill>
                <a:latin typeface="VNI-Times" pitchFamily="2" charset="0"/>
              </a:rPr>
              <a:t>ñieàu</a:t>
            </a:r>
            <a:r>
              <a:rPr lang="fr-LU" sz="2800" b="1" dirty="0">
                <a:solidFill>
                  <a:srgbClr val="0000CC"/>
                </a:solidFill>
                <a:latin typeface="VNI-Times" pitchFamily="2" charset="0"/>
              </a:rPr>
              <a:t> </a:t>
            </a:r>
            <a:r>
              <a:rPr lang="fr-LU" sz="2800" b="1" dirty="0" err="1">
                <a:solidFill>
                  <a:srgbClr val="0000CC"/>
                </a:solidFill>
                <a:latin typeface="VNI-Times" pitchFamily="2" charset="0"/>
              </a:rPr>
              <a:t>gì</a:t>
            </a:r>
            <a:r>
              <a:rPr lang="fr-LU" sz="2800" b="1" dirty="0">
                <a:solidFill>
                  <a:srgbClr val="0000CC"/>
                </a:solidFill>
                <a:latin typeface="VNI-Times" pitchFamily="2" charset="0"/>
              </a:rPr>
              <a:t>?</a:t>
            </a:r>
          </a:p>
        </p:txBody>
      </p:sp>
      <p:sp>
        <p:nvSpPr>
          <p:cNvPr id="2098" name="Text Box 50"/>
          <p:cNvSpPr txBox="1">
            <a:spLocks noChangeArrowheads="1"/>
          </p:cNvSpPr>
          <p:nvPr/>
        </p:nvSpPr>
        <p:spPr bwMode="auto">
          <a:xfrm>
            <a:off x="381000" y="3962400"/>
            <a:ext cx="7391400" cy="946150"/>
          </a:xfrm>
          <a:prstGeom prst="rect">
            <a:avLst/>
          </a:prstGeom>
          <a:noFill/>
          <a:ln w="9525">
            <a:noFill/>
            <a:miter lim="800000"/>
            <a:headEnd/>
            <a:tailEnd/>
          </a:ln>
          <a:effectLst/>
        </p:spPr>
        <p:txBody>
          <a:bodyPr wrap="square">
            <a:spAutoFit/>
          </a:bodyPr>
          <a:lstStyle/>
          <a:p>
            <a:pPr algn="just">
              <a:spcBef>
                <a:spcPct val="50000"/>
              </a:spcBef>
            </a:pPr>
            <a:r>
              <a:rPr lang="fr-LU" sz="2800" b="1" dirty="0">
                <a:solidFill>
                  <a:srgbClr val="003300"/>
                </a:solidFill>
                <a:latin typeface="VNI-Times" pitchFamily="2" charset="0"/>
              </a:rPr>
              <a:t>- </a:t>
            </a:r>
            <a:r>
              <a:rPr lang="fr-LU" sz="2800" b="1" dirty="0" err="1">
                <a:solidFill>
                  <a:srgbClr val="003300"/>
                </a:solidFill>
                <a:latin typeface="VNI-Times" pitchFamily="2" charset="0"/>
              </a:rPr>
              <a:t>Vöôït</a:t>
            </a:r>
            <a:r>
              <a:rPr lang="fr-LU" sz="2800" b="1" dirty="0">
                <a:solidFill>
                  <a:srgbClr val="003300"/>
                </a:solidFill>
                <a:latin typeface="VNI-Times" pitchFamily="2" charset="0"/>
              </a:rPr>
              <a:t> </a:t>
            </a:r>
            <a:r>
              <a:rPr lang="fr-LU" sz="2800" b="1" dirty="0" err="1">
                <a:solidFill>
                  <a:srgbClr val="003300"/>
                </a:solidFill>
                <a:latin typeface="VNI-Times" pitchFamily="2" charset="0"/>
              </a:rPr>
              <a:t>khoù</a:t>
            </a:r>
            <a:r>
              <a:rPr lang="fr-LU" sz="2800" b="1" dirty="0">
                <a:solidFill>
                  <a:srgbClr val="003300"/>
                </a:solidFill>
                <a:latin typeface="VNI-Times" pitchFamily="2" charset="0"/>
              </a:rPr>
              <a:t> </a:t>
            </a:r>
            <a:r>
              <a:rPr lang="fr-LU" sz="2800" b="1" dirty="0" err="1">
                <a:solidFill>
                  <a:srgbClr val="003300"/>
                </a:solidFill>
                <a:latin typeface="VNI-Times" pitchFamily="2" charset="0"/>
              </a:rPr>
              <a:t>trong</a:t>
            </a:r>
            <a:r>
              <a:rPr lang="fr-LU" sz="2800" b="1" dirty="0">
                <a:solidFill>
                  <a:srgbClr val="003300"/>
                </a:solidFill>
                <a:latin typeface="VNI-Times" pitchFamily="2" charset="0"/>
              </a:rPr>
              <a:t> </a:t>
            </a:r>
            <a:r>
              <a:rPr lang="fr-LU" sz="2800" b="1" dirty="0" err="1">
                <a:solidFill>
                  <a:srgbClr val="003300"/>
                </a:solidFill>
                <a:latin typeface="VNI-Times" pitchFamily="2" charset="0"/>
              </a:rPr>
              <a:t>hoïc</a:t>
            </a:r>
            <a:r>
              <a:rPr lang="fr-LU" sz="2800" b="1" dirty="0">
                <a:solidFill>
                  <a:srgbClr val="003300"/>
                </a:solidFill>
                <a:latin typeface="VNI-Times" pitchFamily="2" charset="0"/>
              </a:rPr>
              <a:t> </a:t>
            </a:r>
            <a:r>
              <a:rPr lang="fr-LU" sz="2800" b="1" dirty="0" err="1">
                <a:solidFill>
                  <a:srgbClr val="003300"/>
                </a:solidFill>
                <a:latin typeface="VNI-Times" pitchFamily="2" charset="0"/>
              </a:rPr>
              <a:t>taäp</a:t>
            </a:r>
            <a:r>
              <a:rPr lang="fr-LU" sz="2800" b="1" dirty="0">
                <a:solidFill>
                  <a:srgbClr val="003300"/>
                </a:solidFill>
                <a:latin typeface="VNI-Times" pitchFamily="2" charset="0"/>
              </a:rPr>
              <a:t> </a:t>
            </a:r>
            <a:r>
              <a:rPr lang="fr-LU" sz="2800" b="1" dirty="0" err="1">
                <a:solidFill>
                  <a:srgbClr val="003300"/>
                </a:solidFill>
                <a:latin typeface="VNI-Times" pitchFamily="2" charset="0"/>
              </a:rPr>
              <a:t>giuùp</a:t>
            </a:r>
            <a:r>
              <a:rPr lang="fr-LU" sz="2800" b="1" dirty="0">
                <a:solidFill>
                  <a:srgbClr val="003300"/>
                </a:solidFill>
                <a:latin typeface="VNI-Times" pitchFamily="2" charset="0"/>
              </a:rPr>
              <a:t> ta </a:t>
            </a:r>
            <a:r>
              <a:rPr lang="fr-LU" sz="2800" b="1" dirty="0" err="1">
                <a:solidFill>
                  <a:srgbClr val="003300"/>
                </a:solidFill>
                <a:latin typeface="VNI-Times" pitchFamily="2" charset="0"/>
              </a:rPr>
              <a:t>töï</a:t>
            </a:r>
            <a:r>
              <a:rPr lang="fr-LU" sz="2800" b="1" dirty="0">
                <a:solidFill>
                  <a:srgbClr val="003300"/>
                </a:solidFill>
                <a:latin typeface="VNI-Times" pitchFamily="2" charset="0"/>
              </a:rPr>
              <a:t> tin </a:t>
            </a:r>
            <a:r>
              <a:rPr lang="fr-LU" sz="2800" b="1" dirty="0" err="1">
                <a:solidFill>
                  <a:srgbClr val="003300"/>
                </a:solidFill>
                <a:latin typeface="VNI-Times" pitchFamily="2" charset="0"/>
              </a:rPr>
              <a:t>hôn</a:t>
            </a:r>
            <a:r>
              <a:rPr lang="fr-LU" sz="2800" b="1" dirty="0">
                <a:solidFill>
                  <a:srgbClr val="003300"/>
                </a:solidFill>
                <a:latin typeface="VNI-Times" pitchFamily="2" charset="0"/>
              </a:rPr>
              <a:t>, </a:t>
            </a:r>
            <a:r>
              <a:rPr lang="fr-LU" sz="2800" b="1" dirty="0" err="1">
                <a:solidFill>
                  <a:srgbClr val="003300"/>
                </a:solidFill>
                <a:latin typeface="VNI-Times" pitchFamily="2" charset="0"/>
              </a:rPr>
              <a:t>tieáp</a:t>
            </a:r>
            <a:r>
              <a:rPr lang="fr-LU" sz="2800" b="1" dirty="0">
                <a:solidFill>
                  <a:srgbClr val="003300"/>
                </a:solidFill>
                <a:latin typeface="VNI-Times" pitchFamily="2" charset="0"/>
              </a:rPr>
              <a:t> </a:t>
            </a:r>
            <a:r>
              <a:rPr lang="fr-LU" sz="2800" b="1" dirty="0" err="1">
                <a:solidFill>
                  <a:srgbClr val="003300"/>
                </a:solidFill>
                <a:latin typeface="VNI-Times" pitchFamily="2" charset="0"/>
              </a:rPr>
              <a:t>tuïc</a:t>
            </a:r>
            <a:r>
              <a:rPr lang="fr-LU" sz="2800" b="1" dirty="0">
                <a:solidFill>
                  <a:srgbClr val="003300"/>
                </a:solidFill>
                <a:latin typeface="VNI-Times" pitchFamily="2" charset="0"/>
              </a:rPr>
              <a:t> </a:t>
            </a:r>
            <a:r>
              <a:rPr lang="fr-LU" sz="2800" b="1" dirty="0" err="1">
                <a:solidFill>
                  <a:srgbClr val="003300"/>
                </a:solidFill>
                <a:latin typeface="VNI-Times" pitchFamily="2" charset="0"/>
              </a:rPr>
              <a:t>hoïc</a:t>
            </a:r>
            <a:r>
              <a:rPr lang="fr-LU" sz="2800" b="1" dirty="0">
                <a:solidFill>
                  <a:srgbClr val="003300"/>
                </a:solidFill>
                <a:latin typeface="VNI-Times" pitchFamily="2" charset="0"/>
              </a:rPr>
              <a:t> </a:t>
            </a:r>
            <a:r>
              <a:rPr lang="fr-LU" sz="2800" b="1" dirty="0" err="1">
                <a:solidFill>
                  <a:srgbClr val="003300"/>
                </a:solidFill>
                <a:latin typeface="VNI-Times" pitchFamily="2" charset="0"/>
              </a:rPr>
              <a:t>taäp</a:t>
            </a:r>
            <a:r>
              <a:rPr lang="fr-LU" sz="2800" b="1" dirty="0">
                <a:solidFill>
                  <a:srgbClr val="003300"/>
                </a:solidFill>
                <a:latin typeface="VNI-Times" pitchFamily="2" charset="0"/>
              </a:rPr>
              <a:t> </a:t>
            </a:r>
            <a:r>
              <a:rPr lang="fr-LU" sz="2800" b="1" dirty="0" err="1">
                <a:solidFill>
                  <a:srgbClr val="003300"/>
                </a:solidFill>
                <a:latin typeface="VNI-Times" pitchFamily="2" charset="0"/>
              </a:rPr>
              <a:t>vaø</a:t>
            </a:r>
            <a:r>
              <a:rPr lang="fr-LU" sz="2800" b="1" dirty="0">
                <a:solidFill>
                  <a:srgbClr val="003300"/>
                </a:solidFill>
                <a:latin typeface="VNI-Times" pitchFamily="2" charset="0"/>
              </a:rPr>
              <a:t> </a:t>
            </a:r>
            <a:r>
              <a:rPr lang="fr-LU" sz="2800" b="1" dirty="0" err="1">
                <a:solidFill>
                  <a:srgbClr val="003300"/>
                </a:solidFill>
                <a:latin typeface="VNI-Times" pitchFamily="2" charset="0"/>
              </a:rPr>
              <a:t>ñöôïc</a:t>
            </a:r>
            <a:r>
              <a:rPr lang="fr-LU" sz="2800" b="1" dirty="0">
                <a:solidFill>
                  <a:srgbClr val="003300"/>
                </a:solidFill>
                <a:latin typeface="VNI-Times" pitchFamily="2" charset="0"/>
              </a:rPr>
              <a:t> </a:t>
            </a:r>
            <a:r>
              <a:rPr lang="fr-LU" sz="2800" b="1" dirty="0" err="1">
                <a:solidFill>
                  <a:srgbClr val="003300"/>
                </a:solidFill>
                <a:latin typeface="VNI-Times" pitchFamily="2" charset="0"/>
              </a:rPr>
              <a:t>moïi</a:t>
            </a:r>
            <a:r>
              <a:rPr lang="fr-LU" sz="2800" b="1" dirty="0">
                <a:solidFill>
                  <a:srgbClr val="003300"/>
                </a:solidFill>
                <a:latin typeface="VNI-Times" pitchFamily="2" charset="0"/>
              </a:rPr>
              <a:t> </a:t>
            </a:r>
            <a:r>
              <a:rPr lang="fr-LU" sz="2800" b="1" dirty="0" err="1">
                <a:solidFill>
                  <a:srgbClr val="003300"/>
                </a:solidFill>
                <a:latin typeface="VNI-Times" pitchFamily="2" charset="0"/>
              </a:rPr>
              <a:t>ngöôøi</a:t>
            </a:r>
            <a:r>
              <a:rPr lang="fr-LU" sz="2800" b="1" dirty="0">
                <a:solidFill>
                  <a:srgbClr val="003300"/>
                </a:solidFill>
                <a:latin typeface="VNI-Times" pitchFamily="2" charset="0"/>
              </a:rPr>
              <a:t> </a:t>
            </a:r>
            <a:r>
              <a:rPr lang="fr-LU" sz="2800" b="1" dirty="0" err="1">
                <a:solidFill>
                  <a:srgbClr val="003300"/>
                </a:solidFill>
                <a:latin typeface="VNI-Times" pitchFamily="2" charset="0"/>
              </a:rPr>
              <a:t>yeâu</a:t>
            </a:r>
            <a:r>
              <a:rPr lang="fr-LU" sz="2800" b="1" dirty="0">
                <a:solidFill>
                  <a:srgbClr val="003300"/>
                </a:solidFill>
                <a:latin typeface="VNI-Times" pitchFamily="2" charset="0"/>
              </a:rPr>
              <a:t> </a:t>
            </a:r>
            <a:r>
              <a:rPr lang="fr-LU" sz="2800" b="1" dirty="0" err="1">
                <a:solidFill>
                  <a:srgbClr val="003300"/>
                </a:solidFill>
                <a:latin typeface="VNI-Times" pitchFamily="2" charset="0"/>
              </a:rPr>
              <a:t>quyù</a:t>
            </a:r>
            <a:r>
              <a:rPr lang="fr-LU" sz="2800" b="1" dirty="0">
                <a:solidFill>
                  <a:srgbClr val="003300"/>
                </a:solidFill>
                <a:latin typeface="VNI-Times" pitchFamily="2"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93"/>
                                        </p:tgtEl>
                                        <p:attrNameLst>
                                          <p:attrName>style.visibility</p:attrName>
                                        </p:attrNameLst>
                                      </p:cBhvr>
                                      <p:to>
                                        <p:strVal val="visible"/>
                                      </p:to>
                                    </p:set>
                                    <p:anim calcmode="lin" valueType="num">
                                      <p:cBhvr additive="base">
                                        <p:cTn id="7" dur="500" fill="hold"/>
                                        <p:tgtEl>
                                          <p:spTgt spid="2093"/>
                                        </p:tgtEl>
                                        <p:attrNameLst>
                                          <p:attrName>ppt_x</p:attrName>
                                        </p:attrNameLst>
                                      </p:cBhvr>
                                      <p:tavLst>
                                        <p:tav tm="0">
                                          <p:val>
                                            <p:strVal val="#ppt_x"/>
                                          </p:val>
                                        </p:tav>
                                        <p:tav tm="100000">
                                          <p:val>
                                            <p:strVal val="#ppt_x"/>
                                          </p:val>
                                        </p:tav>
                                      </p:tavLst>
                                    </p:anim>
                                    <p:anim calcmode="lin" valueType="num">
                                      <p:cBhvr additive="base">
                                        <p:cTn id="8" dur="500" fill="hold"/>
                                        <p:tgtEl>
                                          <p:spTgt spid="209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7" presetClass="entr" presetSubtype="0" fill="hold" nodeType="clickEffect">
                                  <p:stCondLst>
                                    <p:cond delay="0"/>
                                  </p:stCondLst>
                                  <p:iterate type="lt">
                                    <p:tmPct val="50000"/>
                                  </p:iterate>
                                  <p:childTnLst>
                                    <p:set>
                                      <p:cBhvr>
                                        <p:cTn id="12" dur="1" fill="hold">
                                          <p:stCondLst>
                                            <p:cond delay="0"/>
                                          </p:stCondLst>
                                        </p:cTn>
                                        <p:tgtEl>
                                          <p:spTgt spid="2094">
                                            <p:txEl>
                                              <p:pRg st="0" end="0"/>
                                            </p:txEl>
                                          </p:spTgt>
                                        </p:tgtEl>
                                        <p:attrNameLst>
                                          <p:attrName>style.visibility</p:attrName>
                                        </p:attrNameLst>
                                      </p:cBhvr>
                                      <p:to>
                                        <p:strVal val="visible"/>
                                      </p:to>
                                    </p:set>
                                    <p:anim calcmode="discrete" valueType="clr">
                                      <p:cBhvr override="childStyle">
                                        <p:cTn id="13" dur="80"/>
                                        <p:tgtEl>
                                          <p:spTgt spid="2094">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2094">
                                            <p:txEl>
                                              <p:pRg st="0" end="0"/>
                                            </p:txEl>
                                          </p:spTgt>
                                        </p:tgtEl>
                                        <p:attrNameLst>
                                          <p:attrName>fillcolor</p:attrName>
                                        </p:attrNameLst>
                                      </p:cBhvr>
                                      <p:tavLst>
                                        <p:tav tm="0">
                                          <p:val>
                                            <p:clrVal>
                                              <a:schemeClr val="accent2"/>
                                            </p:clrVal>
                                          </p:val>
                                        </p:tav>
                                        <p:tav tm="50000">
                                          <p:val>
                                            <p:clrVal>
                                              <a:schemeClr val="hlink"/>
                                            </p:clrVal>
                                          </p:val>
                                        </p:tav>
                                      </p:tavLst>
                                    </p:anim>
                                    <p:set>
                                      <p:cBhvr>
                                        <p:cTn id="15" dur="80"/>
                                        <p:tgtEl>
                                          <p:spTgt spid="2094">
                                            <p:txEl>
                                              <p:pRg st="0" end="0"/>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2097"/>
                                        </p:tgtEl>
                                        <p:attrNameLst>
                                          <p:attrName>style.visibility</p:attrName>
                                        </p:attrNameLst>
                                      </p:cBhvr>
                                      <p:to>
                                        <p:strVal val="visible"/>
                                      </p:to>
                                    </p:set>
                                    <p:anim calcmode="lin" valueType="num">
                                      <p:cBhvr>
                                        <p:cTn id="20" dur="500" fill="hold"/>
                                        <p:tgtEl>
                                          <p:spTgt spid="2097"/>
                                        </p:tgtEl>
                                        <p:attrNameLst>
                                          <p:attrName>ppt_w</p:attrName>
                                        </p:attrNameLst>
                                      </p:cBhvr>
                                      <p:tavLst>
                                        <p:tav tm="0">
                                          <p:val>
                                            <p:fltVal val="0"/>
                                          </p:val>
                                        </p:tav>
                                        <p:tav tm="100000">
                                          <p:val>
                                            <p:strVal val="#ppt_w"/>
                                          </p:val>
                                        </p:tav>
                                      </p:tavLst>
                                    </p:anim>
                                    <p:anim calcmode="lin" valueType="num">
                                      <p:cBhvr>
                                        <p:cTn id="21" dur="500" fill="hold"/>
                                        <p:tgtEl>
                                          <p:spTgt spid="2097"/>
                                        </p:tgtEl>
                                        <p:attrNameLst>
                                          <p:attrName>ppt_h</p:attrName>
                                        </p:attrNameLst>
                                      </p:cBhvr>
                                      <p:tavLst>
                                        <p:tav tm="0">
                                          <p:val>
                                            <p:fltVal val="0"/>
                                          </p:val>
                                        </p:tav>
                                        <p:tav tm="100000">
                                          <p:val>
                                            <p:strVal val="#ppt_h"/>
                                          </p:val>
                                        </p:tav>
                                      </p:tavLst>
                                    </p:anim>
                                    <p:animEffect transition="in" filter="fade">
                                      <p:cBhvr>
                                        <p:cTn id="22" dur="500"/>
                                        <p:tgtEl>
                                          <p:spTgt spid="2097"/>
                                        </p:tgtEl>
                                      </p:cBhvr>
                                    </p:animEffect>
                                  </p:childTnLst>
                                </p:cTn>
                              </p:par>
                            </p:childTnLst>
                          </p:cTn>
                        </p:par>
                      </p:childTnLst>
                    </p:cTn>
                  </p:par>
                  <p:par>
                    <p:cTn id="23" fill="hold">
                      <p:stCondLst>
                        <p:cond delay="indefinite"/>
                      </p:stCondLst>
                      <p:childTnLst>
                        <p:par>
                          <p:cTn id="24" fill="hold">
                            <p:stCondLst>
                              <p:cond delay="0"/>
                            </p:stCondLst>
                            <p:childTnLst>
                              <p:par>
                                <p:cTn id="25" presetID="30" presetClass="entr" presetSubtype="0" fill="hold" grpId="0" nodeType="clickEffect">
                                  <p:stCondLst>
                                    <p:cond delay="0"/>
                                  </p:stCondLst>
                                  <p:childTnLst>
                                    <p:set>
                                      <p:cBhvr>
                                        <p:cTn id="26" dur="1" fill="hold">
                                          <p:stCondLst>
                                            <p:cond delay="0"/>
                                          </p:stCondLst>
                                        </p:cTn>
                                        <p:tgtEl>
                                          <p:spTgt spid="2098"/>
                                        </p:tgtEl>
                                        <p:attrNameLst>
                                          <p:attrName>style.visibility</p:attrName>
                                        </p:attrNameLst>
                                      </p:cBhvr>
                                      <p:to>
                                        <p:strVal val="visible"/>
                                      </p:to>
                                    </p:set>
                                    <p:animEffect transition="in" filter="fade">
                                      <p:cBhvr>
                                        <p:cTn id="27" dur="800" decel="100000"/>
                                        <p:tgtEl>
                                          <p:spTgt spid="2098"/>
                                        </p:tgtEl>
                                      </p:cBhvr>
                                    </p:animEffect>
                                    <p:anim calcmode="lin" valueType="num">
                                      <p:cBhvr>
                                        <p:cTn id="28" dur="800" decel="100000" fill="hold"/>
                                        <p:tgtEl>
                                          <p:spTgt spid="2098"/>
                                        </p:tgtEl>
                                        <p:attrNameLst>
                                          <p:attrName>style.rotation</p:attrName>
                                        </p:attrNameLst>
                                      </p:cBhvr>
                                      <p:tavLst>
                                        <p:tav tm="0">
                                          <p:val>
                                            <p:fltVal val="-90"/>
                                          </p:val>
                                        </p:tav>
                                        <p:tav tm="100000">
                                          <p:val>
                                            <p:fltVal val="0"/>
                                          </p:val>
                                        </p:tav>
                                      </p:tavLst>
                                    </p:anim>
                                    <p:anim calcmode="lin" valueType="num">
                                      <p:cBhvr>
                                        <p:cTn id="29" dur="800" decel="100000" fill="hold"/>
                                        <p:tgtEl>
                                          <p:spTgt spid="2098"/>
                                        </p:tgtEl>
                                        <p:attrNameLst>
                                          <p:attrName>ppt_x</p:attrName>
                                        </p:attrNameLst>
                                      </p:cBhvr>
                                      <p:tavLst>
                                        <p:tav tm="0">
                                          <p:val>
                                            <p:strVal val="#ppt_x+0.4"/>
                                          </p:val>
                                        </p:tav>
                                        <p:tav tm="100000">
                                          <p:val>
                                            <p:strVal val="#ppt_x-0.05"/>
                                          </p:val>
                                        </p:tav>
                                      </p:tavLst>
                                    </p:anim>
                                    <p:anim calcmode="lin" valueType="num">
                                      <p:cBhvr>
                                        <p:cTn id="30" dur="800" decel="100000" fill="hold"/>
                                        <p:tgtEl>
                                          <p:spTgt spid="2098"/>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2098"/>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209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3" grpId="0" animBg="1"/>
      <p:bldP spid="2097" grpId="0"/>
      <p:bldP spid="209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Text Box 4"/>
          <p:cNvSpPr txBox="1">
            <a:spLocks noChangeArrowheads="1"/>
          </p:cNvSpPr>
          <p:nvPr/>
        </p:nvSpPr>
        <p:spPr bwMode="auto">
          <a:xfrm>
            <a:off x="0" y="1752600"/>
            <a:ext cx="8991600" cy="519113"/>
          </a:xfrm>
          <a:prstGeom prst="rect">
            <a:avLst/>
          </a:prstGeom>
          <a:noFill/>
          <a:ln w="9525">
            <a:noFill/>
            <a:miter lim="800000"/>
            <a:headEnd/>
            <a:tailEnd/>
          </a:ln>
          <a:effectLst/>
        </p:spPr>
        <p:txBody>
          <a:bodyPr>
            <a:spAutoFit/>
          </a:bodyPr>
          <a:lstStyle/>
          <a:p>
            <a:pPr>
              <a:spcBef>
                <a:spcPct val="20000"/>
              </a:spcBef>
            </a:pPr>
            <a:r>
              <a:rPr lang="fr-LU" sz="2800" b="1">
                <a:solidFill>
                  <a:srgbClr val="0000CC"/>
                </a:solidFill>
                <a:latin typeface="VNI-Times" pitchFamily="2" charset="0"/>
              </a:rPr>
              <a:t>* Hoaït ñoäng1: Thaûo luaän nhoùm 4(baøi taäp 2, SGK)</a:t>
            </a:r>
          </a:p>
        </p:txBody>
      </p:sp>
      <p:sp>
        <p:nvSpPr>
          <p:cNvPr id="60423" name="Text Box 7"/>
          <p:cNvSpPr txBox="1">
            <a:spLocks noChangeArrowheads="1"/>
          </p:cNvSpPr>
          <p:nvPr/>
        </p:nvSpPr>
        <p:spPr bwMode="auto">
          <a:xfrm>
            <a:off x="0" y="2286000"/>
            <a:ext cx="9144000" cy="1800225"/>
          </a:xfrm>
          <a:prstGeom prst="rect">
            <a:avLst/>
          </a:prstGeom>
          <a:noFill/>
          <a:ln w="9525">
            <a:noFill/>
            <a:miter lim="800000"/>
            <a:headEnd/>
            <a:tailEnd/>
          </a:ln>
          <a:effectLst/>
        </p:spPr>
        <p:txBody>
          <a:bodyPr>
            <a:spAutoFit/>
          </a:bodyPr>
          <a:lstStyle/>
          <a:p>
            <a:pPr algn="just">
              <a:spcBef>
                <a:spcPct val="50000"/>
              </a:spcBef>
            </a:pPr>
            <a:r>
              <a:rPr lang="fr-LU" sz="2800" b="1">
                <a:solidFill>
                  <a:srgbClr val="006600"/>
                </a:solidFill>
                <a:latin typeface="VNI-Times" pitchFamily="2" charset="0"/>
              </a:rPr>
              <a:t> - Neáu Nam bò oám phaûi nghæ hoïc nhieàu ngaøy. Theo em, baïn Nam caàn phaûi laøm gì ñeå theo kòp caùc baïn trong lôùp? Neáu laø baïn cuøng lôùp vôùi Nam, em coù theå laøm gì ñeå giuùp baïn?</a:t>
            </a:r>
          </a:p>
        </p:txBody>
      </p:sp>
      <p:sp>
        <p:nvSpPr>
          <p:cNvPr id="60425" name="Text Box 9"/>
          <p:cNvSpPr txBox="1">
            <a:spLocks noChangeArrowheads="1"/>
          </p:cNvSpPr>
          <p:nvPr/>
        </p:nvSpPr>
        <p:spPr bwMode="auto">
          <a:xfrm>
            <a:off x="0" y="609600"/>
            <a:ext cx="9144000" cy="519113"/>
          </a:xfrm>
          <a:prstGeom prst="rect">
            <a:avLst/>
          </a:prstGeom>
          <a:noFill/>
          <a:ln w="9525">
            <a:noFill/>
            <a:miter lim="800000"/>
            <a:headEnd/>
            <a:tailEnd/>
          </a:ln>
          <a:effectLst/>
        </p:spPr>
        <p:txBody>
          <a:bodyPr>
            <a:spAutoFit/>
          </a:bodyPr>
          <a:lstStyle/>
          <a:p>
            <a:pPr algn="ctr">
              <a:spcBef>
                <a:spcPct val="50000"/>
              </a:spcBef>
            </a:pPr>
            <a:r>
              <a:rPr lang="en-US" sz="2800" b="1">
                <a:solidFill>
                  <a:srgbClr val="0000FF"/>
                </a:solidFill>
                <a:latin typeface="Times New Roman" pitchFamily="18" charset="0"/>
                <a:cs typeface="Times New Roman" pitchFamily="18" charset="0"/>
              </a:rPr>
              <a:t>Đạo đức</a:t>
            </a:r>
          </a:p>
        </p:txBody>
      </p:sp>
      <p:sp>
        <p:nvSpPr>
          <p:cNvPr id="60426" name="Text Box 10"/>
          <p:cNvSpPr txBox="1">
            <a:spLocks noChangeArrowheads="1"/>
          </p:cNvSpPr>
          <p:nvPr/>
        </p:nvSpPr>
        <p:spPr bwMode="auto">
          <a:xfrm>
            <a:off x="0" y="1143000"/>
            <a:ext cx="9144000" cy="579438"/>
          </a:xfrm>
          <a:prstGeom prst="rect">
            <a:avLst/>
          </a:prstGeom>
          <a:noFill/>
          <a:ln w="9525">
            <a:noFill/>
            <a:miter lim="800000"/>
            <a:headEnd/>
            <a:tailEnd/>
          </a:ln>
          <a:effectLst/>
        </p:spPr>
        <p:txBody>
          <a:bodyPr>
            <a:spAutoFit/>
          </a:bodyPr>
          <a:lstStyle/>
          <a:p>
            <a:pPr algn="ctr">
              <a:spcBef>
                <a:spcPct val="50000"/>
              </a:spcBef>
            </a:pPr>
            <a:r>
              <a:rPr lang="en-US" sz="3200" b="1">
                <a:solidFill>
                  <a:srgbClr val="FF0000"/>
                </a:solidFill>
                <a:latin typeface="Times New Roman" pitchFamily="18" charset="0"/>
                <a:cs typeface="Times New Roman" pitchFamily="18" charset="0"/>
              </a:rPr>
              <a:t>Vượt khó trong học tập(t)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0426"/>
                                        </p:tgtEl>
                                        <p:attrNameLst>
                                          <p:attrName>style.visibility</p:attrName>
                                        </p:attrNameLst>
                                      </p:cBhvr>
                                      <p:to>
                                        <p:strVal val="visible"/>
                                      </p:to>
                                    </p:set>
                                    <p:anim calcmode="discrete" valueType="clr">
                                      <p:cBhvr override="childStyle">
                                        <p:cTn id="7" dur="80"/>
                                        <p:tgtEl>
                                          <p:spTgt spid="6042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0426"/>
                                        </p:tgtEl>
                                        <p:attrNameLst>
                                          <p:attrName>fillcolor</p:attrName>
                                        </p:attrNameLst>
                                      </p:cBhvr>
                                      <p:tavLst>
                                        <p:tav tm="0">
                                          <p:val>
                                            <p:clrVal>
                                              <a:schemeClr val="accent2"/>
                                            </p:clrVal>
                                          </p:val>
                                        </p:tav>
                                        <p:tav tm="50000">
                                          <p:val>
                                            <p:clrVal>
                                              <a:schemeClr val="hlink"/>
                                            </p:clrVal>
                                          </p:val>
                                        </p:tav>
                                      </p:tavLst>
                                    </p:anim>
                                    <p:set>
                                      <p:cBhvr>
                                        <p:cTn id="9" dur="80"/>
                                        <p:tgtEl>
                                          <p:spTgt spid="60426"/>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grpId="0" nodeType="clickEffect">
                                  <p:stCondLst>
                                    <p:cond delay="0"/>
                                  </p:stCondLst>
                                  <p:childTnLst>
                                    <p:set>
                                      <p:cBhvr>
                                        <p:cTn id="13" dur="1" fill="hold">
                                          <p:stCondLst>
                                            <p:cond delay="0"/>
                                          </p:stCondLst>
                                        </p:cTn>
                                        <p:tgtEl>
                                          <p:spTgt spid="60420"/>
                                        </p:tgtEl>
                                        <p:attrNameLst>
                                          <p:attrName>style.visibility</p:attrName>
                                        </p:attrNameLst>
                                      </p:cBhvr>
                                      <p:to>
                                        <p:strVal val="visible"/>
                                      </p:to>
                                    </p:set>
                                    <p:animEffect transition="in" filter="wheel(4)">
                                      <p:cBhvr>
                                        <p:cTn id="14" dur="2000"/>
                                        <p:tgtEl>
                                          <p:spTgt spid="60420"/>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grpId="0" nodeType="clickEffect">
                                  <p:stCondLst>
                                    <p:cond delay="0"/>
                                  </p:stCondLst>
                                  <p:childTnLst>
                                    <p:set>
                                      <p:cBhvr>
                                        <p:cTn id="18" dur="1" fill="hold">
                                          <p:stCondLst>
                                            <p:cond delay="0"/>
                                          </p:stCondLst>
                                        </p:cTn>
                                        <p:tgtEl>
                                          <p:spTgt spid="60423"/>
                                        </p:tgtEl>
                                        <p:attrNameLst>
                                          <p:attrName>style.visibility</p:attrName>
                                        </p:attrNameLst>
                                      </p:cBhvr>
                                      <p:to>
                                        <p:strVal val="visible"/>
                                      </p:to>
                                    </p:set>
                                    <p:anim calcmode="lin" valueType="num">
                                      <p:cBhvr>
                                        <p:cTn id="19" dur="500" fill="hold"/>
                                        <p:tgtEl>
                                          <p:spTgt spid="60423"/>
                                        </p:tgtEl>
                                        <p:attrNameLst>
                                          <p:attrName>ppt_w</p:attrName>
                                        </p:attrNameLst>
                                      </p:cBhvr>
                                      <p:tavLst>
                                        <p:tav tm="0">
                                          <p:val>
                                            <p:fltVal val="0"/>
                                          </p:val>
                                        </p:tav>
                                        <p:tav tm="100000">
                                          <p:val>
                                            <p:strVal val="#ppt_w"/>
                                          </p:val>
                                        </p:tav>
                                      </p:tavLst>
                                    </p:anim>
                                    <p:anim calcmode="lin" valueType="num">
                                      <p:cBhvr>
                                        <p:cTn id="20" dur="500" fill="hold"/>
                                        <p:tgtEl>
                                          <p:spTgt spid="60423"/>
                                        </p:tgtEl>
                                        <p:attrNameLst>
                                          <p:attrName>ppt_h</p:attrName>
                                        </p:attrNameLst>
                                      </p:cBhvr>
                                      <p:tavLst>
                                        <p:tav tm="0">
                                          <p:val>
                                            <p:fltVal val="0"/>
                                          </p:val>
                                        </p:tav>
                                        <p:tav tm="100000">
                                          <p:val>
                                            <p:strVal val="#ppt_h"/>
                                          </p:val>
                                        </p:tav>
                                      </p:tavLst>
                                    </p:anim>
                                    <p:animEffect transition="in" filter="fade">
                                      <p:cBhvr>
                                        <p:cTn id="21" dur="500"/>
                                        <p:tgtEl>
                                          <p:spTgt spid="604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20" grpId="0"/>
      <p:bldP spid="60423" grpId="0"/>
      <p:bldP spid="604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Text Box 4"/>
          <p:cNvSpPr txBox="1">
            <a:spLocks noChangeArrowheads="1"/>
          </p:cNvSpPr>
          <p:nvPr/>
        </p:nvSpPr>
        <p:spPr bwMode="auto">
          <a:xfrm>
            <a:off x="0" y="1447800"/>
            <a:ext cx="9144000" cy="1066800"/>
          </a:xfrm>
          <a:prstGeom prst="rect">
            <a:avLst/>
          </a:prstGeom>
          <a:noFill/>
          <a:ln w="9525">
            <a:noFill/>
            <a:miter lim="800000"/>
            <a:headEnd/>
            <a:tailEnd/>
          </a:ln>
          <a:effectLst/>
        </p:spPr>
        <p:txBody>
          <a:bodyPr>
            <a:spAutoFit/>
          </a:bodyPr>
          <a:lstStyle/>
          <a:p>
            <a:pPr>
              <a:spcBef>
                <a:spcPct val="50000"/>
              </a:spcBef>
            </a:pPr>
            <a:r>
              <a:rPr lang="fr-LU" sz="3200" b="1" dirty="0">
                <a:solidFill>
                  <a:srgbClr val="0000CC"/>
                </a:solidFill>
                <a:latin typeface="VNI-Times" pitchFamily="2" charset="0"/>
              </a:rPr>
              <a:t>* </a:t>
            </a:r>
            <a:r>
              <a:rPr lang="fr-LU" sz="3200" b="1" dirty="0" err="1">
                <a:solidFill>
                  <a:srgbClr val="0000CC"/>
                </a:solidFill>
                <a:latin typeface="VNI-Times" pitchFamily="2" charset="0"/>
              </a:rPr>
              <a:t>Hoaït</a:t>
            </a:r>
            <a:r>
              <a:rPr lang="fr-LU" sz="3200" b="1" dirty="0">
                <a:solidFill>
                  <a:srgbClr val="0000CC"/>
                </a:solidFill>
                <a:latin typeface="VNI-Times" pitchFamily="2" charset="0"/>
              </a:rPr>
              <a:t> </a:t>
            </a:r>
            <a:r>
              <a:rPr lang="fr-LU" sz="3200" b="1" dirty="0" err="1">
                <a:solidFill>
                  <a:srgbClr val="0000CC"/>
                </a:solidFill>
                <a:latin typeface="VNI-Times" pitchFamily="2" charset="0"/>
              </a:rPr>
              <a:t>ñoäng</a:t>
            </a:r>
            <a:r>
              <a:rPr lang="fr-LU" sz="3200" b="1" dirty="0">
                <a:solidFill>
                  <a:srgbClr val="0000CC"/>
                </a:solidFill>
                <a:latin typeface="VNI-Times" pitchFamily="2" charset="0"/>
              </a:rPr>
              <a:t> 2: </a:t>
            </a:r>
            <a:r>
              <a:rPr lang="fr-LU" sz="3200" b="1" dirty="0" err="1">
                <a:solidFill>
                  <a:srgbClr val="0000CC"/>
                </a:solidFill>
                <a:latin typeface="VNI-Times" pitchFamily="2" charset="0"/>
              </a:rPr>
              <a:t>Thaûo</a:t>
            </a:r>
            <a:r>
              <a:rPr lang="fr-LU" sz="3200" b="1" dirty="0">
                <a:solidFill>
                  <a:srgbClr val="0000CC"/>
                </a:solidFill>
                <a:latin typeface="VNI-Times" pitchFamily="2" charset="0"/>
              </a:rPr>
              <a:t> </a:t>
            </a:r>
            <a:r>
              <a:rPr lang="fr-LU" sz="3200" b="1" dirty="0" err="1">
                <a:solidFill>
                  <a:srgbClr val="0000CC"/>
                </a:solidFill>
                <a:latin typeface="VNI-Times" pitchFamily="2" charset="0"/>
              </a:rPr>
              <a:t>luaän</a:t>
            </a:r>
            <a:r>
              <a:rPr lang="fr-LU" sz="3200" b="1" dirty="0">
                <a:solidFill>
                  <a:srgbClr val="0000CC"/>
                </a:solidFill>
                <a:latin typeface="VNI-Times" pitchFamily="2" charset="0"/>
              </a:rPr>
              <a:t> </a:t>
            </a:r>
            <a:r>
              <a:rPr lang="fr-LU" sz="3200" b="1" dirty="0" err="1">
                <a:solidFill>
                  <a:srgbClr val="0000CC"/>
                </a:solidFill>
                <a:latin typeface="VNI-Times" pitchFamily="2" charset="0"/>
              </a:rPr>
              <a:t>nhoùm</a:t>
            </a:r>
            <a:r>
              <a:rPr lang="fr-LU" sz="3200" b="1" dirty="0">
                <a:solidFill>
                  <a:srgbClr val="0000CC"/>
                </a:solidFill>
                <a:latin typeface="VNI-Times" pitchFamily="2" charset="0"/>
              </a:rPr>
              <a:t> 2 (</a:t>
            </a:r>
            <a:r>
              <a:rPr lang="fr-LU" sz="3200" b="1" dirty="0" err="1">
                <a:solidFill>
                  <a:srgbClr val="0000CC"/>
                </a:solidFill>
                <a:latin typeface="VNI-Times" pitchFamily="2" charset="0"/>
                <a:sym typeface="Wingdings" pitchFamily="2" charset="2"/>
              </a:rPr>
              <a:t>baøi</a:t>
            </a:r>
            <a:r>
              <a:rPr lang="fr-LU" sz="3200" b="1" dirty="0">
                <a:solidFill>
                  <a:srgbClr val="0000CC"/>
                </a:solidFill>
                <a:latin typeface="VNI-Times" pitchFamily="2" charset="0"/>
                <a:sym typeface="Wingdings" pitchFamily="2" charset="2"/>
              </a:rPr>
              <a:t> </a:t>
            </a:r>
            <a:r>
              <a:rPr lang="fr-LU" sz="3200" b="1" dirty="0" err="1">
                <a:solidFill>
                  <a:srgbClr val="0000CC"/>
                </a:solidFill>
                <a:latin typeface="VNI-Times" pitchFamily="2" charset="0"/>
                <a:sym typeface="Wingdings" pitchFamily="2" charset="2"/>
              </a:rPr>
              <a:t>taäp</a:t>
            </a:r>
            <a:r>
              <a:rPr lang="fr-LU" sz="3200" b="1" dirty="0">
                <a:solidFill>
                  <a:srgbClr val="0000CC"/>
                </a:solidFill>
                <a:latin typeface="VNI-Times" pitchFamily="2" charset="0"/>
                <a:sym typeface="Wingdings" pitchFamily="2" charset="2"/>
              </a:rPr>
              <a:t> 3, SGK)</a:t>
            </a:r>
          </a:p>
        </p:txBody>
      </p:sp>
      <p:sp>
        <p:nvSpPr>
          <p:cNvPr id="91141" name="Text Box 5"/>
          <p:cNvSpPr txBox="1">
            <a:spLocks noChangeArrowheads="1"/>
          </p:cNvSpPr>
          <p:nvPr/>
        </p:nvSpPr>
        <p:spPr bwMode="auto">
          <a:xfrm>
            <a:off x="609600" y="2819400"/>
            <a:ext cx="7620000" cy="1066800"/>
          </a:xfrm>
          <a:prstGeom prst="rect">
            <a:avLst/>
          </a:prstGeom>
          <a:noFill/>
          <a:ln w="9525">
            <a:noFill/>
            <a:miter lim="800000"/>
            <a:headEnd/>
            <a:tailEnd/>
          </a:ln>
          <a:effectLst/>
        </p:spPr>
        <p:txBody>
          <a:bodyPr wrap="square">
            <a:spAutoFit/>
          </a:bodyPr>
          <a:lstStyle/>
          <a:p>
            <a:pPr>
              <a:spcBef>
                <a:spcPct val="50000"/>
              </a:spcBef>
            </a:pP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Haõy</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töï</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lieân</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heä</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vaø</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trao</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ñoåi</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vôùi</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caùc</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baïn</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veà</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vieäc</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em</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ñaõ</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vöôït</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khoù</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trong</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hoïc</a:t>
            </a:r>
            <a:r>
              <a:rPr lang="fr-LU" sz="3200" b="1" dirty="0">
                <a:solidFill>
                  <a:srgbClr val="006600"/>
                </a:solidFill>
                <a:latin typeface="VNI-Times" pitchFamily="2" charset="0"/>
                <a:sym typeface="Wingdings" pitchFamily="2" charset="2"/>
              </a:rPr>
              <a:t> </a:t>
            </a:r>
            <a:r>
              <a:rPr lang="fr-LU" sz="3200" b="1" dirty="0" err="1">
                <a:solidFill>
                  <a:srgbClr val="006600"/>
                </a:solidFill>
                <a:latin typeface="VNI-Times" pitchFamily="2" charset="0"/>
                <a:sym typeface="Wingdings" pitchFamily="2" charset="2"/>
              </a:rPr>
              <a:t>taäp</a:t>
            </a:r>
            <a:r>
              <a:rPr lang="fr-LU" sz="3200" b="1" dirty="0">
                <a:solidFill>
                  <a:srgbClr val="006600"/>
                </a:solidFill>
                <a:latin typeface="VNI-Times" pitchFamily="2" charset="0"/>
                <a:sym typeface="Wingdings" pitchFamily="2" charset="2"/>
              </a:rPr>
              <a:t>.</a:t>
            </a:r>
            <a:endParaRPr lang="en-US" sz="3200" b="1" dirty="0">
              <a:solidFill>
                <a:srgbClr val="006600"/>
              </a:solidFill>
              <a:latin typeface="VNI-Times" pitchFamily="2"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1140"/>
                                        </p:tgtEl>
                                        <p:attrNameLst>
                                          <p:attrName>style.visibility</p:attrName>
                                        </p:attrNameLst>
                                      </p:cBhvr>
                                      <p:to>
                                        <p:strVal val="visible"/>
                                      </p:to>
                                    </p:set>
                                    <p:anim calcmode="lin" valueType="num">
                                      <p:cBhvr>
                                        <p:cTn id="7" dur="500" fill="hold"/>
                                        <p:tgtEl>
                                          <p:spTgt spid="91140"/>
                                        </p:tgtEl>
                                        <p:attrNameLst>
                                          <p:attrName>ppt_w</p:attrName>
                                        </p:attrNameLst>
                                      </p:cBhvr>
                                      <p:tavLst>
                                        <p:tav tm="0">
                                          <p:val>
                                            <p:fltVal val="0"/>
                                          </p:val>
                                        </p:tav>
                                        <p:tav tm="100000">
                                          <p:val>
                                            <p:strVal val="#ppt_w"/>
                                          </p:val>
                                        </p:tav>
                                      </p:tavLst>
                                    </p:anim>
                                    <p:anim calcmode="lin" valueType="num">
                                      <p:cBhvr>
                                        <p:cTn id="8" dur="500" fill="hold"/>
                                        <p:tgtEl>
                                          <p:spTgt spid="91140"/>
                                        </p:tgtEl>
                                        <p:attrNameLst>
                                          <p:attrName>ppt_h</p:attrName>
                                        </p:attrNameLst>
                                      </p:cBhvr>
                                      <p:tavLst>
                                        <p:tav tm="0">
                                          <p:val>
                                            <p:fltVal val="0"/>
                                          </p:val>
                                        </p:tav>
                                        <p:tav tm="100000">
                                          <p:val>
                                            <p:strVal val="#ppt_h"/>
                                          </p:val>
                                        </p:tav>
                                      </p:tavLst>
                                    </p:anim>
                                    <p:animEffect transition="in" filter="fade">
                                      <p:cBhvr>
                                        <p:cTn id="9" dur="500"/>
                                        <p:tgtEl>
                                          <p:spTgt spid="91140"/>
                                        </p:tgtEl>
                                      </p:cBhvr>
                                    </p:animEffec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91141"/>
                                        </p:tgtEl>
                                        <p:attrNameLst>
                                          <p:attrName>style.visibility</p:attrName>
                                        </p:attrNameLst>
                                      </p:cBhvr>
                                      <p:to>
                                        <p:strVal val="visible"/>
                                      </p:to>
                                    </p:set>
                                    <p:anim calcmode="discrete" valueType="clr">
                                      <p:cBhvr override="childStyle">
                                        <p:cTn id="14" dur="80"/>
                                        <p:tgtEl>
                                          <p:spTgt spid="91141"/>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91141"/>
                                        </p:tgtEl>
                                        <p:attrNameLst>
                                          <p:attrName>fillcolor</p:attrName>
                                        </p:attrNameLst>
                                      </p:cBhvr>
                                      <p:tavLst>
                                        <p:tav tm="0">
                                          <p:val>
                                            <p:clrVal>
                                              <a:schemeClr val="accent2"/>
                                            </p:clrVal>
                                          </p:val>
                                        </p:tav>
                                        <p:tav tm="50000">
                                          <p:val>
                                            <p:clrVal>
                                              <a:schemeClr val="hlink"/>
                                            </p:clrVal>
                                          </p:val>
                                        </p:tav>
                                      </p:tavLst>
                                    </p:anim>
                                    <p:set>
                                      <p:cBhvr>
                                        <p:cTn id="16" dur="80"/>
                                        <p:tgtEl>
                                          <p:spTgt spid="9114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0" grpId="0"/>
      <p:bldP spid="9114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900" name="Text Box 4"/>
          <p:cNvSpPr txBox="1">
            <a:spLocks noChangeArrowheads="1"/>
          </p:cNvSpPr>
          <p:nvPr/>
        </p:nvSpPr>
        <p:spPr bwMode="auto">
          <a:xfrm>
            <a:off x="0" y="685800"/>
            <a:ext cx="9144000" cy="519113"/>
          </a:xfrm>
          <a:prstGeom prst="rect">
            <a:avLst/>
          </a:prstGeom>
          <a:noFill/>
          <a:ln w="9525">
            <a:noFill/>
            <a:miter lim="800000"/>
            <a:headEnd/>
            <a:tailEnd/>
          </a:ln>
          <a:effectLst/>
        </p:spPr>
        <p:txBody>
          <a:bodyPr>
            <a:spAutoFit/>
          </a:bodyPr>
          <a:lstStyle/>
          <a:p>
            <a:pPr marL="342900" indent="-342900">
              <a:spcBef>
                <a:spcPct val="30000"/>
              </a:spcBef>
            </a:pPr>
            <a:r>
              <a:rPr lang="fr-LU" sz="2800" b="1" dirty="0">
                <a:solidFill>
                  <a:srgbClr val="0000CC"/>
                </a:solidFill>
                <a:latin typeface="VNI-Times" pitchFamily="2" charset="0"/>
              </a:rPr>
              <a:t>* </a:t>
            </a:r>
            <a:r>
              <a:rPr lang="fr-LU" sz="2800" b="1" dirty="0" err="1">
                <a:solidFill>
                  <a:srgbClr val="0000CC"/>
                </a:solidFill>
                <a:latin typeface="VNI-Times" pitchFamily="2" charset="0"/>
              </a:rPr>
              <a:t>Hoaït</a:t>
            </a:r>
            <a:r>
              <a:rPr lang="fr-LU" sz="2800" b="1" dirty="0">
                <a:solidFill>
                  <a:srgbClr val="0000CC"/>
                </a:solidFill>
                <a:latin typeface="VNI-Times" pitchFamily="2" charset="0"/>
              </a:rPr>
              <a:t> </a:t>
            </a:r>
            <a:r>
              <a:rPr lang="fr-LU" sz="2800" b="1" dirty="0" err="1">
                <a:solidFill>
                  <a:srgbClr val="0000CC"/>
                </a:solidFill>
                <a:latin typeface="VNI-Times" pitchFamily="2" charset="0"/>
              </a:rPr>
              <a:t>ñoäng</a:t>
            </a:r>
            <a:r>
              <a:rPr lang="fr-LU" sz="2800" b="1" dirty="0">
                <a:solidFill>
                  <a:srgbClr val="0000CC"/>
                </a:solidFill>
                <a:latin typeface="VNI-Times" pitchFamily="2" charset="0"/>
              </a:rPr>
              <a:t> 3: </a:t>
            </a:r>
            <a:r>
              <a:rPr lang="fr-LU" sz="2800" b="1" dirty="0" err="1">
                <a:solidFill>
                  <a:srgbClr val="0000CC"/>
                </a:solidFill>
                <a:latin typeface="VNI-Times" pitchFamily="2" charset="0"/>
              </a:rPr>
              <a:t>Laøm</a:t>
            </a:r>
            <a:r>
              <a:rPr lang="fr-LU" sz="2800" b="1" dirty="0">
                <a:solidFill>
                  <a:srgbClr val="0000CC"/>
                </a:solidFill>
                <a:latin typeface="VNI-Times" pitchFamily="2" charset="0"/>
              </a:rPr>
              <a:t> </a:t>
            </a:r>
            <a:r>
              <a:rPr lang="fr-LU" sz="2800" b="1" dirty="0" err="1">
                <a:solidFill>
                  <a:srgbClr val="0000CC"/>
                </a:solidFill>
                <a:latin typeface="VNI-Times" pitchFamily="2" charset="0"/>
              </a:rPr>
              <a:t>vieäc</a:t>
            </a:r>
            <a:r>
              <a:rPr lang="fr-LU" sz="2800" b="1" dirty="0">
                <a:solidFill>
                  <a:srgbClr val="0000CC"/>
                </a:solidFill>
                <a:latin typeface="VNI-Times" pitchFamily="2" charset="0"/>
              </a:rPr>
              <a:t> </a:t>
            </a:r>
            <a:r>
              <a:rPr lang="fr-LU" sz="2800" b="1" dirty="0" err="1">
                <a:solidFill>
                  <a:srgbClr val="0000CC"/>
                </a:solidFill>
                <a:latin typeface="VNI-Times" pitchFamily="2" charset="0"/>
              </a:rPr>
              <a:t>caù</a:t>
            </a:r>
            <a:r>
              <a:rPr lang="fr-LU" sz="2800" b="1" dirty="0">
                <a:solidFill>
                  <a:srgbClr val="0000CC"/>
                </a:solidFill>
                <a:latin typeface="VNI-Times" pitchFamily="2" charset="0"/>
              </a:rPr>
              <a:t> </a:t>
            </a:r>
            <a:r>
              <a:rPr lang="fr-LU" sz="2800" b="1" dirty="0" err="1">
                <a:solidFill>
                  <a:srgbClr val="0000CC"/>
                </a:solidFill>
                <a:latin typeface="VNI-Times" pitchFamily="2" charset="0"/>
              </a:rPr>
              <a:t>nhaân</a:t>
            </a:r>
            <a:r>
              <a:rPr lang="fr-LU" sz="2800" b="1" dirty="0">
                <a:solidFill>
                  <a:srgbClr val="0000CC"/>
                </a:solidFill>
                <a:latin typeface="VNI-Times" pitchFamily="2" charset="0"/>
              </a:rPr>
              <a:t> (</a:t>
            </a:r>
            <a:r>
              <a:rPr lang="fr-LU" sz="2800" b="1" dirty="0" err="1">
                <a:solidFill>
                  <a:srgbClr val="0000CC"/>
                </a:solidFill>
                <a:latin typeface="VNI-Times" pitchFamily="2" charset="0"/>
              </a:rPr>
              <a:t>baøi</a:t>
            </a:r>
            <a:r>
              <a:rPr lang="fr-LU" sz="2800" b="1" dirty="0">
                <a:solidFill>
                  <a:srgbClr val="0000CC"/>
                </a:solidFill>
                <a:latin typeface="VNI-Times" pitchFamily="2" charset="0"/>
              </a:rPr>
              <a:t> </a:t>
            </a:r>
            <a:r>
              <a:rPr lang="fr-LU" sz="2800" b="1" dirty="0" err="1">
                <a:solidFill>
                  <a:srgbClr val="0000CC"/>
                </a:solidFill>
                <a:latin typeface="VNI-Times" pitchFamily="2" charset="0"/>
              </a:rPr>
              <a:t>taäp</a:t>
            </a:r>
            <a:r>
              <a:rPr lang="fr-LU" sz="2800" b="1" dirty="0">
                <a:solidFill>
                  <a:srgbClr val="0000CC"/>
                </a:solidFill>
                <a:latin typeface="VNI-Times" pitchFamily="2" charset="0"/>
              </a:rPr>
              <a:t> 4, SGK)</a:t>
            </a:r>
          </a:p>
        </p:txBody>
      </p:sp>
      <p:sp>
        <p:nvSpPr>
          <p:cNvPr id="80901" name="Text Box 5"/>
          <p:cNvSpPr txBox="1">
            <a:spLocks noChangeArrowheads="1"/>
          </p:cNvSpPr>
          <p:nvPr/>
        </p:nvSpPr>
        <p:spPr bwMode="auto">
          <a:xfrm>
            <a:off x="457200" y="1447800"/>
            <a:ext cx="8001000" cy="1373188"/>
          </a:xfrm>
          <a:prstGeom prst="rect">
            <a:avLst/>
          </a:prstGeom>
          <a:noFill/>
          <a:ln w="9525">
            <a:noFill/>
            <a:miter lim="800000"/>
            <a:headEnd/>
            <a:tailEnd/>
          </a:ln>
          <a:effectLst/>
        </p:spPr>
        <p:txBody>
          <a:bodyPr wrap="square">
            <a:spAutoFit/>
          </a:bodyPr>
          <a:lstStyle/>
          <a:p>
            <a:pPr>
              <a:spcBef>
                <a:spcPct val="30000"/>
              </a:spcBef>
            </a:pPr>
            <a:r>
              <a:rPr lang="fr-LU" sz="2800" b="1" dirty="0">
                <a:solidFill>
                  <a:srgbClr val="006600"/>
                </a:solidFill>
                <a:latin typeface="VNI-Times" pitchFamily="2" charset="0"/>
              </a:rPr>
              <a:t>- </a:t>
            </a:r>
            <a:r>
              <a:rPr lang="fr-LU" sz="2800" b="1" dirty="0" err="1">
                <a:solidFill>
                  <a:srgbClr val="006600"/>
                </a:solidFill>
                <a:latin typeface="VNI-Times" pitchFamily="2" charset="0"/>
              </a:rPr>
              <a:t>Haõy</a:t>
            </a:r>
            <a:r>
              <a:rPr lang="fr-LU" sz="2800" b="1" dirty="0">
                <a:solidFill>
                  <a:srgbClr val="006600"/>
                </a:solidFill>
                <a:latin typeface="VNI-Times" pitchFamily="2" charset="0"/>
              </a:rPr>
              <a:t> </a:t>
            </a:r>
            <a:r>
              <a:rPr lang="fr-LU" sz="2800" b="1" dirty="0" err="1">
                <a:solidFill>
                  <a:srgbClr val="006600"/>
                </a:solidFill>
                <a:latin typeface="VNI-Times" pitchFamily="2" charset="0"/>
              </a:rPr>
              <a:t>neâu</a:t>
            </a:r>
            <a:r>
              <a:rPr lang="fr-LU" sz="2800" b="1" dirty="0">
                <a:solidFill>
                  <a:srgbClr val="006600"/>
                </a:solidFill>
                <a:latin typeface="VNI-Times" pitchFamily="2" charset="0"/>
              </a:rPr>
              <a:t> </a:t>
            </a:r>
            <a:r>
              <a:rPr lang="fr-LU" sz="2800" b="1" dirty="0" err="1">
                <a:solidFill>
                  <a:srgbClr val="006600"/>
                </a:solidFill>
                <a:latin typeface="VNI-Times" pitchFamily="2" charset="0"/>
              </a:rPr>
              <a:t>moät</a:t>
            </a:r>
            <a:r>
              <a:rPr lang="fr-LU" sz="2800" b="1" dirty="0">
                <a:solidFill>
                  <a:srgbClr val="006600"/>
                </a:solidFill>
                <a:latin typeface="VNI-Times" pitchFamily="2" charset="0"/>
              </a:rPr>
              <a:t>  </a:t>
            </a:r>
            <a:r>
              <a:rPr lang="fr-LU" sz="2800" b="1" dirty="0" err="1">
                <a:solidFill>
                  <a:srgbClr val="006600"/>
                </a:solidFill>
                <a:latin typeface="VNI-Times" pitchFamily="2" charset="0"/>
              </a:rPr>
              <a:t>soá</a:t>
            </a:r>
            <a:r>
              <a:rPr lang="fr-LU" sz="2800" b="1" dirty="0">
                <a:solidFill>
                  <a:srgbClr val="006600"/>
                </a:solidFill>
                <a:latin typeface="VNI-Times" pitchFamily="2" charset="0"/>
              </a:rPr>
              <a:t> </a:t>
            </a:r>
            <a:r>
              <a:rPr lang="fr-LU" sz="2800" b="1" dirty="0" err="1">
                <a:solidFill>
                  <a:srgbClr val="006600"/>
                </a:solidFill>
                <a:latin typeface="VNI-Times" pitchFamily="2" charset="0"/>
              </a:rPr>
              <a:t>khoù</a:t>
            </a:r>
            <a:r>
              <a:rPr lang="fr-LU" sz="2800" b="1" dirty="0">
                <a:solidFill>
                  <a:srgbClr val="006600"/>
                </a:solidFill>
                <a:latin typeface="VNI-Times" pitchFamily="2" charset="0"/>
              </a:rPr>
              <a:t> </a:t>
            </a:r>
            <a:r>
              <a:rPr lang="fr-LU" sz="2800" b="1" dirty="0" err="1">
                <a:solidFill>
                  <a:srgbClr val="006600"/>
                </a:solidFill>
                <a:latin typeface="VNI-Times" pitchFamily="2" charset="0"/>
              </a:rPr>
              <a:t>khaên</a:t>
            </a:r>
            <a:r>
              <a:rPr lang="fr-LU" sz="2800" b="1" dirty="0">
                <a:solidFill>
                  <a:srgbClr val="006600"/>
                </a:solidFill>
                <a:latin typeface="VNI-Times" pitchFamily="2" charset="0"/>
              </a:rPr>
              <a:t> </a:t>
            </a:r>
            <a:r>
              <a:rPr lang="fr-LU" sz="2800" b="1" dirty="0" err="1">
                <a:solidFill>
                  <a:srgbClr val="006600"/>
                </a:solidFill>
                <a:latin typeface="VNI-Times" pitchFamily="2" charset="0"/>
              </a:rPr>
              <a:t>maø</a:t>
            </a:r>
            <a:r>
              <a:rPr lang="fr-LU" sz="2800" b="1" dirty="0">
                <a:solidFill>
                  <a:srgbClr val="006600"/>
                </a:solidFill>
                <a:latin typeface="VNI-Times" pitchFamily="2" charset="0"/>
              </a:rPr>
              <a:t> </a:t>
            </a:r>
            <a:r>
              <a:rPr lang="fr-LU" sz="2800" b="1" dirty="0" err="1">
                <a:solidFill>
                  <a:srgbClr val="006600"/>
                </a:solidFill>
                <a:latin typeface="VNI-Times" pitchFamily="2" charset="0"/>
              </a:rPr>
              <a:t>em</a:t>
            </a:r>
            <a:r>
              <a:rPr lang="fr-LU" sz="2800" b="1" dirty="0">
                <a:solidFill>
                  <a:srgbClr val="006600"/>
                </a:solidFill>
                <a:latin typeface="VNI-Times" pitchFamily="2" charset="0"/>
              </a:rPr>
              <a:t> </a:t>
            </a:r>
            <a:r>
              <a:rPr lang="fr-LU" sz="2800" b="1" dirty="0" err="1">
                <a:solidFill>
                  <a:srgbClr val="006600"/>
                </a:solidFill>
                <a:latin typeface="VNI-Times" pitchFamily="2" charset="0"/>
              </a:rPr>
              <a:t>coù</a:t>
            </a:r>
            <a:r>
              <a:rPr lang="fr-LU" sz="2800" b="1" dirty="0">
                <a:solidFill>
                  <a:srgbClr val="006600"/>
                </a:solidFill>
                <a:latin typeface="VNI-Times" pitchFamily="2" charset="0"/>
              </a:rPr>
              <a:t> </a:t>
            </a:r>
            <a:r>
              <a:rPr lang="fr-LU" sz="2800" b="1" dirty="0" err="1">
                <a:solidFill>
                  <a:srgbClr val="006600"/>
                </a:solidFill>
                <a:latin typeface="VNI-Times" pitchFamily="2" charset="0"/>
              </a:rPr>
              <a:t>theå</a:t>
            </a:r>
            <a:r>
              <a:rPr lang="fr-LU" sz="2800" b="1" dirty="0">
                <a:solidFill>
                  <a:srgbClr val="006600"/>
                </a:solidFill>
                <a:latin typeface="VNI-Times" pitchFamily="2" charset="0"/>
              </a:rPr>
              <a:t> </a:t>
            </a:r>
            <a:r>
              <a:rPr lang="fr-LU" sz="2800" b="1" dirty="0" err="1">
                <a:solidFill>
                  <a:srgbClr val="006600"/>
                </a:solidFill>
                <a:latin typeface="VNI-Times" pitchFamily="2" charset="0"/>
              </a:rPr>
              <a:t>gaëp</a:t>
            </a:r>
            <a:r>
              <a:rPr lang="fr-LU" sz="2800" b="1" dirty="0">
                <a:solidFill>
                  <a:srgbClr val="006600"/>
                </a:solidFill>
                <a:latin typeface="VNI-Times" pitchFamily="2" charset="0"/>
              </a:rPr>
              <a:t> </a:t>
            </a:r>
            <a:r>
              <a:rPr lang="fr-LU" sz="2800" b="1" dirty="0" err="1">
                <a:solidFill>
                  <a:srgbClr val="006600"/>
                </a:solidFill>
                <a:latin typeface="VNI-Times" pitchFamily="2" charset="0"/>
              </a:rPr>
              <a:t>phaûi</a:t>
            </a:r>
            <a:r>
              <a:rPr lang="fr-LU" sz="2800" b="1" dirty="0">
                <a:solidFill>
                  <a:srgbClr val="006600"/>
                </a:solidFill>
                <a:latin typeface="VNI-Times" pitchFamily="2" charset="0"/>
              </a:rPr>
              <a:t> </a:t>
            </a:r>
            <a:r>
              <a:rPr lang="fr-LU" sz="2800" b="1" dirty="0" err="1">
                <a:solidFill>
                  <a:srgbClr val="006600"/>
                </a:solidFill>
                <a:latin typeface="VNI-Times" pitchFamily="2" charset="0"/>
              </a:rPr>
              <a:t>trong</a:t>
            </a:r>
            <a:r>
              <a:rPr lang="fr-LU" sz="2800" b="1" dirty="0">
                <a:solidFill>
                  <a:srgbClr val="006600"/>
                </a:solidFill>
                <a:latin typeface="VNI-Times" pitchFamily="2" charset="0"/>
              </a:rPr>
              <a:t> </a:t>
            </a:r>
            <a:r>
              <a:rPr lang="fr-LU" sz="2800" b="1" dirty="0" err="1">
                <a:solidFill>
                  <a:srgbClr val="006600"/>
                </a:solidFill>
                <a:latin typeface="VNI-Times" pitchFamily="2" charset="0"/>
              </a:rPr>
              <a:t>hoïc</a:t>
            </a:r>
            <a:r>
              <a:rPr lang="fr-LU" sz="2800" b="1" dirty="0">
                <a:solidFill>
                  <a:srgbClr val="006600"/>
                </a:solidFill>
                <a:latin typeface="VNI-Times" pitchFamily="2" charset="0"/>
              </a:rPr>
              <a:t> </a:t>
            </a:r>
            <a:r>
              <a:rPr lang="fr-LU" sz="2800" b="1" dirty="0" err="1">
                <a:solidFill>
                  <a:srgbClr val="006600"/>
                </a:solidFill>
                <a:latin typeface="VNI-Times" pitchFamily="2" charset="0"/>
              </a:rPr>
              <a:t>taäp</a:t>
            </a:r>
            <a:r>
              <a:rPr lang="fr-LU" sz="2800" b="1" dirty="0">
                <a:solidFill>
                  <a:srgbClr val="006600"/>
                </a:solidFill>
                <a:latin typeface="VNI-Times" pitchFamily="2" charset="0"/>
              </a:rPr>
              <a:t> </a:t>
            </a:r>
            <a:r>
              <a:rPr lang="fr-LU" sz="2800" b="1" dirty="0" err="1">
                <a:solidFill>
                  <a:srgbClr val="006600"/>
                </a:solidFill>
                <a:latin typeface="VNI-Times" pitchFamily="2" charset="0"/>
              </a:rPr>
              <a:t>vaø</a:t>
            </a:r>
            <a:r>
              <a:rPr lang="fr-LU" sz="2800" b="1" dirty="0">
                <a:solidFill>
                  <a:srgbClr val="006600"/>
                </a:solidFill>
                <a:latin typeface="VNI-Times" pitchFamily="2" charset="0"/>
              </a:rPr>
              <a:t> </a:t>
            </a:r>
            <a:r>
              <a:rPr lang="fr-LU" sz="2800" b="1" dirty="0" err="1">
                <a:solidFill>
                  <a:srgbClr val="006600"/>
                </a:solidFill>
                <a:latin typeface="VNI-Times" pitchFamily="2" charset="0"/>
              </a:rPr>
              <a:t>nhöõng</a:t>
            </a:r>
            <a:r>
              <a:rPr lang="fr-LU" sz="2800" b="1" dirty="0">
                <a:solidFill>
                  <a:srgbClr val="006600"/>
                </a:solidFill>
                <a:latin typeface="VNI-Times" pitchFamily="2" charset="0"/>
              </a:rPr>
              <a:t> </a:t>
            </a:r>
            <a:r>
              <a:rPr lang="fr-LU" sz="2800" b="1" dirty="0" err="1">
                <a:solidFill>
                  <a:srgbClr val="006600"/>
                </a:solidFill>
                <a:latin typeface="VNI-Times" pitchFamily="2" charset="0"/>
              </a:rPr>
              <a:t>bieän</a:t>
            </a:r>
            <a:r>
              <a:rPr lang="fr-LU" sz="2800" b="1" dirty="0">
                <a:solidFill>
                  <a:srgbClr val="006600"/>
                </a:solidFill>
                <a:latin typeface="VNI-Times" pitchFamily="2" charset="0"/>
              </a:rPr>
              <a:t> </a:t>
            </a:r>
            <a:r>
              <a:rPr lang="fr-LU" sz="2800" b="1" dirty="0" err="1">
                <a:solidFill>
                  <a:srgbClr val="006600"/>
                </a:solidFill>
                <a:latin typeface="VNI-Times" pitchFamily="2" charset="0"/>
              </a:rPr>
              <a:t>phaùp</a:t>
            </a:r>
            <a:r>
              <a:rPr lang="fr-LU" sz="2800" b="1" dirty="0">
                <a:solidFill>
                  <a:srgbClr val="006600"/>
                </a:solidFill>
                <a:latin typeface="VNI-Times" pitchFamily="2" charset="0"/>
              </a:rPr>
              <a:t> </a:t>
            </a:r>
            <a:r>
              <a:rPr lang="fr-LU" sz="2800" b="1" dirty="0" err="1">
                <a:solidFill>
                  <a:srgbClr val="006600"/>
                </a:solidFill>
                <a:latin typeface="VNI-Times" pitchFamily="2" charset="0"/>
              </a:rPr>
              <a:t>ñeå</a:t>
            </a:r>
            <a:r>
              <a:rPr lang="fr-LU" sz="2800" b="1" dirty="0">
                <a:solidFill>
                  <a:srgbClr val="006600"/>
                </a:solidFill>
                <a:latin typeface="VNI-Times" pitchFamily="2" charset="0"/>
              </a:rPr>
              <a:t> </a:t>
            </a:r>
            <a:r>
              <a:rPr lang="fr-LU" sz="2800" b="1" dirty="0" err="1">
                <a:solidFill>
                  <a:srgbClr val="006600"/>
                </a:solidFill>
                <a:latin typeface="VNI-Times" pitchFamily="2" charset="0"/>
              </a:rPr>
              <a:t>khaéc</a:t>
            </a:r>
            <a:r>
              <a:rPr lang="fr-LU" sz="2800" b="1" dirty="0">
                <a:solidFill>
                  <a:srgbClr val="006600"/>
                </a:solidFill>
                <a:latin typeface="VNI-Times" pitchFamily="2" charset="0"/>
              </a:rPr>
              <a:t> </a:t>
            </a:r>
            <a:r>
              <a:rPr lang="fr-LU" sz="2800" b="1" dirty="0" err="1">
                <a:solidFill>
                  <a:srgbClr val="006600"/>
                </a:solidFill>
                <a:latin typeface="VNI-Times" pitchFamily="2" charset="0"/>
              </a:rPr>
              <a:t>phuïc</a:t>
            </a:r>
            <a:r>
              <a:rPr lang="fr-LU" sz="2800" b="1" dirty="0">
                <a:solidFill>
                  <a:srgbClr val="006600"/>
                </a:solidFill>
                <a:latin typeface="VNI-Times" pitchFamily="2" charset="0"/>
              </a:rPr>
              <a:t> </a:t>
            </a:r>
            <a:r>
              <a:rPr lang="fr-LU" sz="2800" b="1" dirty="0" err="1">
                <a:solidFill>
                  <a:srgbClr val="006600"/>
                </a:solidFill>
                <a:latin typeface="VNI-Times" pitchFamily="2" charset="0"/>
              </a:rPr>
              <a:t>nhöõng</a:t>
            </a:r>
            <a:r>
              <a:rPr lang="fr-LU" sz="2800" b="1" dirty="0">
                <a:solidFill>
                  <a:srgbClr val="006600"/>
                </a:solidFill>
                <a:latin typeface="VNI-Times" pitchFamily="2" charset="0"/>
              </a:rPr>
              <a:t> </a:t>
            </a:r>
            <a:r>
              <a:rPr lang="fr-LU" sz="2800" b="1" dirty="0" err="1">
                <a:solidFill>
                  <a:srgbClr val="006600"/>
                </a:solidFill>
                <a:latin typeface="VNI-Times" pitchFamily="2" charset="0"/>
              </a:rPr>
              <a:t>khoù</a:t>
            </a:r>
            <a:r>
              <a:rPr lang="fr-LU" sz="2800" b="1" dirty="0">
                <a:solidFill>
                  <a:srgbClr val="006600"/>
                </a:solidFill>
                <a:latin typeface="VNI-Times" pitchFamily="2" charset="0"/>
              </a:rPr>
              <a:t> </a:t>
            </a:r>
            <a:r>
              <a:rPr lang="fr-LU" sz="2800" b="1" dirty="0" err="1">
                <a:solidFill>
                  <a:srgbClr val="006600"/>
                </a:solidFill>
                <a:latin typeface="VNI-Times" pitchFamily="2" charset="0"/>
              </a:rPr>
              <a:t>khaên</a:t>
            </a:r>
            <a:r>
              <a:rPr lang="fr-LU" sz="2800" b="1" dirty="0">
                <a:solidFill>
                  <a:srgbClr val="006600"/>
                </a:solidFill>
                <a:latin typeface="VNI-Times" pitchFamily="2" charset="0"/>
              </a:rPr>
              <a:t> </a:t>
            </a:r>
            <a:r>
              <a:rPr lang="fr-LU" sz="2800" b="1" dirty="0" err="1">
                <a:solidFill>
                  <a:srgbClr val="006600"/>
                </a:solidFill>
                <a:latin typeface="VNI-Times" pitchFamily="2" charset="0"/>
              </a:rPr>
              <a:t>ñoù</a:t>
            </a:r>
            <a:r>
              <a:rPr lang="fr-LU" sz="2800" b="1" dirty="0">
                <a:solidFill>
                  <a:srgbClr val="006600"/>
                </a:solidFill>
                <a:latin typeface="VNI-Times" pitchFamily="2" charset="0"/>
              </a:rPr>
              <a:t> </a:t>
            </a:r>
            <a:r>
              <a:rPr lang="fr-LU" sz="2800" b="1" dirty="0" err="1">
                <a:solidFill>
                  <a:srgbClr val="006600"/>
                </a:solidFill>
                <a:latin typeface="VNI-Times" pitchFamily="2" charset="0"/>
              </a:rPr>
              <a:t>theo</a:t>
            </a:r>
            <a:r>
              <a:rPr lang="fr-LU" sz="2800" b="1" dirty="0">
                <a:solidFill>
                  <a:srgbClr val="006600"/>
                </a:solidFill>
                <a:latin typeface="VNI-Times" pitchFamily="2" charset="0"/>
              </a:rPr>
              <a:t> </a:t>
            </a:r>
            <a:r>
              <a:rPr lang="fr-LU" sz="2800" b="1" dirty="0" err="1">
                <a:solidFill>
                  <a:srgbClr val="006600"/>
                </a:solidFill>
                <a:latin typeface="VNI-Times" pitchFamily="2" charset="0"/>
              </a:rPr>
              <a:t>maãu</a:t>
            </a:r>
            <a:r>
              <a:rPr lang="fr-LU" sz="2800" b="1" dirty="0">
                <a:solidFill>
                  <a:srgbClr val="006600"/>
                </a:solidFill>
                <a:latin typeface="VNI-Times" pitchFamily="2" charset="0"/>
              </a:rPr>
              <a:t> </a:t>
            </a:r>
            <a:r>
              <a:rPr lang="fr-LU" sz="2800" b="1" dirty="0" err="1">
                <a:solidFill>
                  <a:srgbClr val="006600"/>
                </a:solidFill>
                <a:latin typeface="VNI-Times" pitchFamily="2" charset="0"/>
              </a:rPr>
              <a:t>döôùi</a:t>
            </a:r>
            <a:r>
              <a:rPr lang="fr-LU" sz="2800" b="1" dirty="0">
                <a:solidFill>
                  <a:srgbClr val="006600"/>
                </a:solidFill>
                <a:latin typeface="VNI-Times" pitchFamily="2" charset="0"/>
              </a:rPr>
              <a:t> </a:t>
            </a:r>
            <a:r>
              <a:rPr lang="fr-LU" sz="2800" b="1" dirty="0" err="1">
                <a:solidFill>
                  <a:srgbClr val="006600"/>
                </a:solidFill>
                <a:latin typeface="VNI-Times" pitchFamily="2" charset="0"/>
              </a:rPr>
              <a:t>ñaây</a:t>
            </a:r>
            <a:r>
              <a:rPr lang="fr-LU" sz="2800" b="1" dirty="0">
                <a:solidFill>
                  <a:srgbClr val="006600"/>
                </a:solidFill>
                <a:latin typeface="VNI-Times" pitchFamily="2" charset="0"/>
              </a:rPr>
              <a:t>:</a:t>
            </a:r>
            <a:endParaRPr lang="en-US" sz="2800" dirty="0">
              <a:solidFill>
                <a:srgbClr val="006600"/>
              </a:solidFill>
              <a:latin typeface="VNI-Times" pitchFamily="2" charset="0"/>
            </a:endParaRPr>
          </a:p>
        </p:txBody>
      </p:sp>
      <p:graphicFrame>
        <p:nvGraphicFramePr>
          <p:cNvPr id="80934" name="Group 38"/>
          <p:cNvGraphicFramePr>
            <a:graphicFrameLocks noGrp="1"/>
          </p:cNvGraphicFramePr>
          <p:nvPr>
            <p:ph/>
          </p:nvPr>
        </p:nvGraphicFramePr>
        <p:xfrm>
          <a:off x="304800" y="3124200"/>
          <a:ext cx="8534400" cy="3123249"/>
        </p:xfrm>
        <a:graphic>
          <a:graphicData uri="http://schemas.openxmlformats.org/drawingml/2006/table">
            <a:tbl>
              <a:tblPr/>
              <a:tblGrid>
                <a:gridCol w="4419600"/>
                <a:gridCol w="4114800"/>
              </a:tblGrid>
              <a:tr h="5984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LU" sz="2400" b="1" i="0" u="none" strike="noStrike" cap="none" normalizeH="0" baseline="0" dirty="0" err="1" smtClean="0">
                          <a:ln>
                            <a:noFill/>
                          </a:ln>
                          <a:solidFill>
                            <a:srgbClr val="0000CC"/>
                          </a:solidFill>
                          <a:effectLst/>
                          <a:latin typeface="VNI-Times" pitchFamily="2" charset="0"/>
                          <a:cs typeface="Arial" charset="0"/>
                        </a:rPr>
                        <a:t>Nhöõng</a:t>
                      </a:r>
                      <a:r>
                        <a:rPr kumimoji="0" lang="fr-LU" sz="2400" b="1" i="0" u="none" strike="noStrike" cap="none" normalizeH="0" baseline="0" dirty="0" smtClean="0">
                          <a:ln>
                            <a:noFill/>
                          </a:ln>
                          <a:solidFill>
                            <a:srgbClr val="0000CC"/>
                          </a:solidFill>
                          <a:effectLst/>
                          <a:latin typeface="VNI-Times" pitchFamily="2" charset="0"/>
                          <a:cs typeface="Arial" charset="0"/>
                        </a:rPr>
                        <a:t> </a:t>
                      </a:r>
                      <a:r>
                        <a:rPr kumimoji="0" lang="fr-LU" sz="2400" b="1" i="0" u="none" strike="noStrike" cap="none" normalizeH="0" baseline="0" dirty="0" err="1" smtClean="0">
                          <a:ln>
                            <a:noFill/>
                          </a:ln>
                          <a:solidFill>
                            <a:srgbClr val="0000CC"/>
                          </a:solidFill>
                          <a:effectLst/>
                          <a:latin typeface="VNI-Times" pitchFamily="2" charset="0"/>
                          <a:cs typeface="Arial" charset="0"/>
                        </a:rPr>
                        <a:t>khoù</a:t>
                      </a:r>
                      <a:r>
                        <a:rPr kumimoji="0" lang="fr-LU" sz="2400" b="1" i="0" u="none" strike="noStrike" cap="none" normalizeH="0" baseline="0" dirty="0" smtClean="0">
                          <a:ln>
                            <a:noFill/>
                          </a:ln>
                          <a:solidFill>
                            <a:srgbClr val="0000CC"/>
                          </a:solidFill>
                          <a:effectLst/>
                          <a:latin typeface="VNI-Times" pitchFamily="2" charset="0"/>
                          <a:cs typeface="Arial" charset="0"/>
                        </a:rPr>
                        <a:t> </a:t>
                      </a:r>
                      <a:r>
                        <a:rPr kumimoji="0" lang="fr-LU" sz="2400" b="1" i="0" u="none" strike="noStrike" cap="none" normalizeH="0" baseline="0" dirty="0" err="1" smtClean="0">
                          <a:ln>
                            <a:noFill/>
                          </a:ln>
                          <a:solidFill>
                            <a:srgbClr val="0000CC"/>
                          </a:solidFill>
                          <a:effectLst/>
                          <a:latin typeface="VNI-Times" pitchFamily="2" charset="0"/>
                          <a:cs typeface="Arial" charset="0"/>
                        </a:rPr>
                        <a:t>khaên</a:t>
                      </a:r>
                      <a:r>
                        <a:rPr kumimoji="0" lang="fr-LU" sz="2400" b="1" i="0" u="none" strike="noStrike" cap="none" normalizeH="0" baseline="0" dirty="0" smtClean="0">
                          <a:ln>
                            <a:noFill/>
                          </a:ln>
                          <a:solidFill>
                            <a:srgbClr val="0000CC"/>
                          </a:solidFill>
                          <a:effectLst/>
                          <a:latin typeface="VNI-Times" pitchFamily="2" charset="0"/>
                          <a:cs typeface="Arial" charset="0"/>
                        </a:rPr>
                        <a:t> </a:t>
                      </a:r>
                      <a:r>
                        <a:rPr kumimoji="0" lang="fr-LU" sz="2400" b="1" i="0" u="none" strike="noStrike" cap="none" normalizeH="0" baseline="0" dirty="0" err="1" smtClean="0">
                          <a:ln>
                            <a:noFill/>
                          </a:ln>
                          <a:solidFill>
                            <a:srgbClr val="0000CC"/>
                          </a:solidFill>
                          <a:effectLst/>
                          <a:latin typeface="VNI-Times" pitchFamily="2" charset="0"/>
                          <a:cs typeface="Arial" charset="0"/>
                        </a:rPr>
                        <a:t>coù</a:t>
                      </a:r>
                      <a:r>
                        <a:rPr kumimoji="0" lang="fr-LU" sz="2400" b="1" i="0" u="none" strike="noStrike" cap="none" normalizeH="0" baseline="0" dirty="0" smtClean="0">
                          <a:ln>
                            <a:noFill/>
                          </a:ln>
                          <a:solidFill>
                            <a:srgbClr val="0000CC"/>
                          </a:solidFill>
                          <a:effectLst/>
                          <a:latin typeface="VNI-Times" pitchFamily="2" charset="0"/>
                          <a:cs typeface="Arial" charset="0"/>
                        </a:rPr>
                        <a:t> </a:t>
                      </a:r>
                      <a:r>
                        <a:rPr kumimoji="0" lang="fr-LU" sz="2400" b="1" i="0" u="none" strike="noStrike" cap="none" normalizeH="0" baseline="0" dirty="0" err="1" smtClean="0">
                          <a:ln>
                            <a:noFill/>
                          </a:ln>
                          <a:solidFill>
                            <a:srgbClr val="0000CC"/>
                          </a:solidFill>
                          <a:effectLst/>
                          <a:latin typeface="VNI-Times" pitchFamily="2" charset="0"/>
                          <a:cs typeface="Arial" charset="0"/>
                        </a:rPr>
                        <a:t>theå</a:t>
                      </a:r>
                      <a:r>
                        <a:rPr kumimoji="0" lang="fr-LU" sz="2400" b="1" i="0" u="none" strike="noStrike" cap="none" normalizeH="0" baseline="0" dirty="0" smtClean="0">
                          <a:ln>
                            <a:noFill/>
                          </a:ln>
                          <a:solidFill>
                            <a:srgbClr val="0000CC"/>
                          </a:solidFill>
                          <a:effectLst/>
                          <a:latin typeface="VNI-Times" pitchFamily="2" charset="0"/>
                          <a:cs typeface="Arial" charset="0"/>
                        </a:rPr>
                        <a:t> </a:t>
                      </a:r>
                      <a:r>
                        <a:rPr kumimoji="0" lang="fr-LU" sz="2400" b="1" i="0" u="none" strike="noStrike" cap="none" normalizeH="0" baseline="0" dirty="0" err="1" smtClean="0">
                          <a:ln>
                            <a:noFill/>
                          </a:ln>
                          <a:solidFill>
                            <a:srgbClr val="0000CC"/>
                          </a:solidFill>
                          <a:effectLst/>
                          <a:latin typeface="VNI-Times" pitchFamily="2" charset="0"/>
                          <a:cs typeface="Arial" charset="0"/>
                        </a:rPr>
                        <a:t>gaëp</a:t>
                      </a:r>
                      <a:r>
                        <a:rPr kumimoji="0" lang="fr-LU" sz="2400" b="1" i="0" u="none" strike="noStrike" cap="none" normalizeH="0" baseline="0" dirty="0" smtClean="0">
                          <a:ln>
                            <a:noFill/>
                          </a:ln>
                          <a:solidFill>
                            <a:srgbClr val="0000CC"/>
                          </a:solidFill>
                          <a:effectLst/>
                          <a:latin typeface="VNI-Times" pitchFamily="2" charset="0"/>
                          <a:cs typeface="Arial" charset="0"/>
                        </a:rPr>
                        <a:t> </a:t>
                      </a:r>
                      <a:r>
                        <a:rPr kumimoji="0" lang="fr-LU" sz="2400" b="1" i="0" u="none" strike="noStrike" cap="none" normalizeH="0" baseline="0" dirty="0" err="1" smtClean="0">
                          <a:ln>
                            <a:noFill/>
                          </a:ln>
                          <a:solidFill>
                            <a:srgbClr val="0000CC"/>
                          </a:solidFill>
                          <a:effectLst/>
                          <a:latin typeface="VNI-Times" pitchFamily="2" charset="0"/>
                          <a:cs typeface="Arial" charset="0"/>
                        </a:rPr>
                        <a:t>phaûi</a:t>
                      </a:r>
                      <a:endParaRPr kumimoji="0" lang="fr-LU" sz="2400" b="1" i="0" u="none" strike="noStrike" cap="none" normalizeH="0" baseline="0" dirty="0" smtClean="0">
                        <a:ln>
                          <a:noFill/>
                        </a:ln>
                        <a:solidFill>
                          <a:srgbClr val="0000CC"/>
                        </a:solidFill>
                        <a:effectLst/>
                        <a:latin typeface="VNI-Times" pitchFamily="2"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fr-LU" sz="2400" b="1" i="0" u="none" strike="noStrike" cap="none" normalizeH="0" baseline="0" smtClean="0">
                          <a:ln>
                            <a:noFill/>
                          </a:ln>
                          <a:solidFill>
                            <a:srgbClr val="0000CC"/>
                          </a:solidFill>
                          <a:effectLst/>
                          <a:latin typeface="VNI-Times" pitchFamily="2" charset="0"/>
                          <a:cs typeface="Arial" charset="0"/>
                        </a:rPr>
                        <a:t> Nhöõng bieän phaùp khaéc phuïc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4079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rgbClr val="0000CC"/>
                        </a:solidFill>
                        <a:effectLst/>
                        <a:latin typeface="VNI-Times" pitchFamily="2"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rgbClr val="0000CC"/>
                        </a:solidFill>
                        <a:effectLst/>
                        <a:latin typeface="VNI-Times" pitchFamily="2"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dirty="0" smtClean="0">
                        <a:ln>
                          <a:noFill/>
                        </a:ln>
                        <a:solidFill>
                          <a:srgbClr val="0000CC"/>
                        </a:solidFill>
                        <a:effectLst/>
                        <a:latin typeface="VNI-Times" pitchFamily="2"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rgbClr val="0000CC"/>
                        </a:solidFill>
                        <a:effectLst/>
                        <a:latin typeface="VNI-Times" pitchFamily="2"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rgbClr val="0000CC"/>
                        </a:solidFill>
                        <a:effectLst/>
                        <a:latin typeface="VNI-Times" pitchFamily="2"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rgbClr val="0000CC"/>
                        </a:solidFill>
                        <a:effectLst/>
                        <a:latin typeface="VNI-Times" pitchFamily="2"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87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rgbClr val="0000CC"/>
                        </a:solidFill>
                        <a:effectLst/>
                        <a:latin typeface="VNI-Times" pitchFamily="2"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rgbClr val="0000CC"/>
                        </a:solidFill>
                        <a:effectLst/>
                        <a:latin typeface="VNI-Times" pitchFamily="2"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1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smtClean="0">
                        <a:ln>
                          <a:noFill/>
                        </a:ln>
                        <a:solidFill>
                          <a:srgbClr val="0000CC"/>
                        </a:solidFill>
                        <a:effectLst/>
                        <a:latin typeface="VNI-Times" pitchFamily="2"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dirty="0" smtClean="0">
                        <a:ln>
                          <a:noFill/>
                        </a:ln>
                        <a:solidFill>
                          <a:srgbClr val="0000CC"/>
                        </a:solidFill>
                        <a:effectLst/>
                        <a:latin typeface="VNI-Times" pitchFamily="2"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80900"/>
                                        </p:tgtEl>
                                        <p:attrNameLst>
                                          <p:attrName>style.visibility</p:attrName>
                                        </p:attrNameLst>
                                      </p:cBhvr>
                                      <p:to>
                                        <p:strVal val="visible"/>
                                      </p:to>
                                    </p:set>
                                    <p:anim calcmode="lin" valueType="num">
                                      <p:cBhvr>
                                        <p:cTn id="7" dur="500" fill="hold"/>
                                        <p:tgtEl>
                                          <p:spTgt spid="80900"/>
                                        </p:tgtEl>
                                        <p:attrNameLst>
                                          <p:attrName>ppt_w</p:attrName>
                                        </p:attrNameLst>
                                      </p:cBhvr>
                                      <p:tavLst>
                                        <p:tav tm="0">
                                          <p:val>
                                            <p:fltVal val="0"/>
                                          </p:val>
                                        </p:tav>
                                        <p:tav tm="100000">
                                          <p:val>
                                            <p:strVal val="#ppt_w"/>
                                          </p:val>
                                        </p:tav>
                                      </p:tavLst>
                                    </p:anim>
                                    <p:anim calcmode="lin" valueType="num">
                                      <p:cBhvr>
                                        <p:cTn id="8" dur="500" fill="hold"/>
                                        <p:tgtEl>
                                          <p:spTgt spid="80900"/>
                                        </p:tgtEl>
                                        <p:attrNameLst>
                                          <p:attrName>ppt_h</p:attrName>
                                        </p:attrNameLst>
                                      </p:cBhvr>
                                      <p:tavLst>
                                        <p:tav tm="0">
                                          <p:val>
                                            <p:fltVal val="0"/>
                                          </p:val>
                                        </p:tav>
                                        <p:tav tm="100000">
                                          <p:val>
                                            <p:strVal val="#ppt_h"/>
                                          </p:val>
                                        </p:tav>
                                      </p:tavLst>
                                    </p:anim>
                                    <p:animEffect transition="in" filter="fade">
                                      <p:cBhvr>
                                        <p:cTn id="9" dur="500"/>
                                        <p:tgtEl>
                                          <p:spTgt spid="80900"/>
                                        </p:tgtEl>
                                      </p:cBhvr>
                                    </p:animEffec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80901"/>
                                        </p:tgtEl>
                                        <p:attrNameLst>
                                          <p:attrName>style.visibility</p:attrName>
                                        </p:attrNameLst>
                                      </p:cBhvr>
                                      <p:to>
                                        <p:strVal val="visible"/>
                                      </p:to>
                                    </p:set>
                                    <p:anim calcmode="discrete" valueType="clr">
                                      <p:cBhvr override="childStyle">
                                        <p:cTn id="14" dur="80"/>
                                        <p:tgtEl>
                                          <p:spTgt spid="80901"/>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80901"/>
                                        </p:tgtEl>
                                        <p:attrNameLst>
                                          <p:attrName>fillcolor</p:attrName>
                                        </p:attrNameLst>
                                      </p:cBhvr>
                                      <p:tavLst>
                                        <p:tav tm="0">
                                          <p:val>
                                            <p:clrVal>
                                              <a:schemeClr val="accent2"/>
                                            </p:clrVal>
                                          </p:val>
                                        </p:tav>
                                        <p:tav tm="50000">
                                          <p:val>
                                            <p:clrVal>
                                              <a:schemeClr val="hlink"/>
                                            </p:clrVal>
                                          </p:val>
                                        </p:tav>
                                      </p:tavLst>
                                    </p:anim>
                                    <p:set>
                                      <p:cBhvr>
                                        <p:cTn id="16" dur="80"/>
                                        <p:tgtEl>
                                          <p:spTgt spid="80901"/>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499"/>
                                          </p:stCondLst>
                                        </p:cTn>
                                        <p:tgtEl>
                                          <p:spTgt spid="809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900" grpId="0"/>
      <p:bldP spid="8090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4" name="Text Box 6"/>
          <p:cNvSpPr txBox="1">
            <a:spLocks noChangeArrowheads="1"/>
          </p:cNvSpPr>
          <p:nvPr/>
        </p:nvSpPr>
        <p:spPr bwMode="auto">
          <a:xfrm>
            <a:off x="533400" y="1447800"/>
            <a:ext cx="7924800" cy="3387725"/>
          </a:xfrm>
          <a:prstGeom prst="rect">
            <a:avLst/>
          </a:prstGeom>
          <a:noFill/>
          <a:ln w="9525">
            <a:noFill/>
            <a:miter lim="800000"/>
            <a:headEnd/>
            <a:tailEnd/>
          </a:ln>
          <a:effectLst/>
        </p:spPr>
        <p:txBody>
          <a:bodyPr wrap="square">
            <a:spAutoFit/>
          </a:bodyPr>
          <a:lstStyle/>
          <a:p>
            <a:pPr algn="just">
              <a:spcBef>
                <a:spcPct val="50000"/>
              </a:spcBef>
            </a:pPr>
            <a:r>
              <a:rPr lang="fr-LU" sz="3600" b="1" dirty="0">
                <a:solidFill>
                  <a:srgbClr val="0000CC"/>
                </a:solidFill>
                <a:latin typeface="VNI-Times" pitchFamily="2" charset="0"/>
              </a:rPr>
              <a:t>           </a:t>
            </a:r>
            <a:r>
              <a:rPr lang="fr-LU" sz="3600" b="1" dirty="0" err="1">
                <a:solidFill>
                  <a:srgbClr val="006600"/>
                </a:solidFill>
                <a:latin typeface="VNI-Times" pitchFamily="2" charset="0"/>
              </a:rPr>
              <a:t>Keát</a:t>
            </a:r>
            <a:r>
              <a:rPr lang="fr-LU" sz="3600" b="1" dirty="0">
                <a:solidFill>
                  <a:srgbClr val="006600"/>
                </a:solidFill>
                <a:latin typeface="VNI-Times" pitchFamily="2" charset="0"/>
              </a:rPr>
              <a:t> </a:t>
            </a:r>
            <a:r>
              <a:rPr lang="fr-LU" sz="3600" b="1" dirty="0" err="1">
                <a:solidFill>
                  <a:srgbClr val="006600"/>
                </a:solidFill>
                <a:latin typeface="VNI-Times" pitchFamily="2" charset="0"/>
              </a:rPr>
              <a:t>luaän</a:t>
            </a:r>
            <a:r>
              <a:rPr lang="fr-LU" sz="3600" b="1" dirty="0">
                <a:solidFill>
                  <a:srgbClr val="006600"/>
                </a:solidFill>
                <a:latin typeface="VNI-Times" pitchFamily="2" charset="0"/>
              </a:rPr>
              <a:t> </a:t>
            </a:r>
            <a:r>
              <a:rPr lang="fr-LU" sz="3600" b="1" dirty="0" err="1">
                <a:solidFill>
                  <a:srgbClr val="006600"/>
                </a:solidFill>
                <a:latin typeface="VNI-Times" pitchFamily="2" charset="0"/>
              </a:rPr>
              <a:t>chung</a:t>
            </a:r>
            <a:r>
              <a:rPr lang="fr-LU" sz="3600" b="1" dirty="0">
                <a:solidFill>
                  <a:srgbClr val="006600"/>
                </a:solidFill>
                <a:latin typeface="VNI-Times" pitchFamily="2" charset="0"/>
              </a:rPr>
              <a:t>:</a:t>
            </a:r>
          </a:p>
          <a:p>
            <a:pPr algn="just">
              <a:spcBef>
                <a:spcPct val="50000"/>
              </a:spcBef>
            </a:pPr>
            <a:r>
              <a:rPr lang="fr-LU" sz="3600" b="1" dirty="0">
                <a:solidFill>
                  <a:srgbClr val="0000CC"/>
                </a:solidFill>
                <a:latin typeface="VNI-Times" pitchFamily="2" charset="0"/>
              </a:rPr>
              <a:t>-</a:t>
            </a:r>
            <a:r>
              <a:rPr lang="fr-LU" sz="3600" b="1" dirty="0" err="1">
                <a:solidFill>
                  <a:srgbClr val="0000CC"/>
                </a:solidFill>
                <a:latin typeface="VNI-Times" pitchFamily="2" charset="0"/>
              </a:rPr>
              <a:t>Trong</a:t>
            </a:r>
            <a:r>
              <a:rPr lang="fr-LU" sz="3600" b="1" dirty="0">
                <a:solidFill>
                  <a:srgbClr val="0000CC"/>
                </a:solidFill>
                <a:latin typeface="VNI-Times" pitchFamily="2" charset="0"/>
              </a:rPr>
              <a:t> </a:t>
            </a:r>
            <a:r>
              <a:rPr lang="fr-LU" sz="3600" b="1" dirty="0" err="1">
                <a:solidFill>
                  <a:srgbClr val="0000CC"/>
                </a:solidFill>
                <a:latin typeface="VNI-Times" pitchFamily="2" charset="0"/>
              </a:rPr>
              <a:t>cuoäc</a:t>
            </a:r>
            <a:r>
              <a:rPr lang="fr-LU" sz="3600" b="1" dirty="0">
                <a:solidFill>
                  <a:srgbClr val="0000CC"/>
                </a:solidFill>
                <a:latin typeface="VNI-Times" pitchFamily="2" charset="0"/>
              </a:rPr>
              <a:t> </a:t>
            </a:r>
            <a:r>
              <a:rPr lang="fr-LU" sz="3600" b="1" dirty="0" err="1">
                <a:solidFill>
                  <a:srgbClr val="0000CC"/>
                </a:solidFill>
                <a:latin typeface="VNI-Times" pitchFamily="2" charset="0"/>
              </a:rPr>
              <a:t>soáng</a:t>
            </a:r>
            <a:r>
              <a:rPr lang="fr-LU" sz="3600" b="1" dirty="0">
                <a:solidFill>
                  <a:srgbClr val="0000CC"/>
                </a:solidFill>
                <a:latin typeface="VNI-Times" pitchFamily="2" charset="0"/>
              </a:rPr>
              <a:t>, </a:t>
            </a:r>
            <a:r>
              <a:rPr lang="fr-LU" sz="3600" b="1" dirty="0" err="1">
                <a:solidFill>
                  <a:srgbClr val="0000CC"/>
                </a:solidFill>
                <a:latin typeface="VNI-Times" pitchFamily="2" charset="0"/>
              </a:rPr>
              <a:t>moãi</a:t>
            </a:r>
            <a:r>
              <a:rPr lang="fr-LU" sz="3600" b="1" dirty="0">
                <a:solidFill>
                  <a:srgbClr val="0000CC"/>
                </a:solidFill>
                <a:latin typeface="VNI-Times" pitchFamily="2" charset="0"/>
              </a:rPr>
              <a:t> </a:t>
            </a:r>
            <a:r>
              <a:rPr lang="fr-LU" sz="3600" b="1" dirty="0" err="1">
                <a:solidFill>
                  <a:srgbClr val="0000CC"/>
                </a:solidFill>
                <a:latin typeface="VNI-Times" pitchFamily="2" charset="0"/>
              </a:rPr>
              <a:t>ngöôøi</a:t>
            </a:r>
            <a:r>
              <a:rPr lang="fr-LU" sz="3600" b="1" dirty="0">
                <a:solidFill>
                  <a:srgbClr val="0000CC"/>
                </a:solidFill>
                <a:latin typeface="VNI-Times" pitchFamily="2" charset="0"/>
              </a:rPr>
              <a:t> </a:t>
            </a:r>
            <a:r>
              <a:rPr lang="fr-LU" sz="3600" b="1" dirty="0" err="1">
                <a:solidFill>
                  <a:srgbClr val="0000CC"/>
                </a:solidFill>
                <a:latin typeface="VNI-Times" pitchFamily="2" charset="0"/>
              </a:rPr>
              <a:t>ñeàu</a:t>
            </a:r>
            <a:r>
              <a:rPr lang="fr-LU" sz="3600" b="1" dirty="0">
                <a:solidFill>
                  <a:srgbClr val="0000CC"/>
                </a:solidFill>
                <a:latin typeface="VNI-Times" pitchFamily="2" charset="0"/>
              </a:rPr>
              <a:t> </a:t>
            </a:r>
            <a:r>
              <a:rPr lang="fr-LU" sz="3600" b="1" dirty="0" err="1">
                <a:solidFill>
                  <a:srgbClr val="0000CC"/>
                </a:solidFill>
                <a:latin typeface="VNI-Times" pitchFamily="2" charset="0"/>
              </a:rPr>
              <a:t>coù</a:t>
            </a:r>
            <a:r>
              <a:rPr lang="fr-LU" sz="3600" b="1" dirty="0">
                <a:solidFill>
                  <a:srgbClr val="0000CC"/>
                </a:solidFill>
                <a:latin typeface="VNI-Times" pitchFamily="2" charset="0"/>
              </a:rPr>
              <a:t> </a:t>
            </a:r>
            <a:r>
              <a:rPr lang="fr-LU" sz="3600" b="1" dirty="0" err="1">
                <a:solidFill>
                  <a:srgbClr val="0000CC"/>
                </a:solidFill>
                <a:latin typeface="VNI-Times" pitchFamily="2" charset="0"/>
              </a:rPr>
              <a:t>nhöõng</a:t>
            </a:r>
            <a:r>
              <a:rPr lang="fr-LU" sz="3600" b="1" dirty="0">
                <a:solidFill>
                  <a:srgbClr val="0000CC"/>
                </a:solidFill>
                <a:latin typeface="VNI-Times" pitchFamily="2" charset="0"/>
              </a:rPr>
              <a:t> </a:t>
            </a:r>
            <a:r>
              <a:rPr lang="fr-LU" sz="3600" b="1" dirty="0" err="1">
                <a:solidFill>
                  <a:srgbClr val="0000CC"/>
                </a:solidFill>
                <a:latin typeface="VNI-Times" pitchFamily="2" charset="0"/>
              </a:rPr>
              <a:t>khoù</a:t>
            </a:r>
            <a:r>
              <a:rPr lang="fr-LU" sz="3600" b="1" dirty="0">
                <a:solidFill>
                  <a:srgbClr val="0000CC"/>
                </a:solidFill>
                <a:latin typeface="VNI-Times" pitchFamily="2" charset="0"/>
              </a:rPr>
              <a:t> </a:t>
            </a:r>
            <a:r>
              <a:rPr lang="fr-LU" sz="3600" b="1" dirty="0" err="1">
                <a:solidFill>
                  <a:srgbClr val="0000CC"/>
                </a:solidFill>
                <a:latin typeface="VNI-Times" pitchFamily="2" charset="0"/>
              </a:rPr>
              <a:t>khaên</a:t>
            </a:r>
            <a:r>
              <a:rPr lang="fr-LU" sz="3600" b="1" dirty="0">
                <a:solidFill>
                  <a:srgbClr val="0000CC"/>
                </a:solidFill>
                <a:latin typeface="VNI-Times" pitchFamily="2" charset="0"/>
              </a:rPr>
              <a:t> </a:t>
            </a:r>
            <a:r>
              <a:rPr lang="fr-LU" sz="3600" b="1" dirty="0" err="1">
                <a:solidFill>
                  <a:srgbClr val="0000CC"/>
                </a:solidFill>
                <a:latin typeface="VNI-Times" pitchFamily="2" charset="0"/>
              </a:rPr>
              <a:t>rieâng</a:t>
            </a:r>
            <a:r>
              <a:rPr lang="fr-LU" sz="3600" b="1" dirty="0">
                <a:solidFill>
                  <a:srgbClr val="0000CC"/>
                </a:solidFill>
                <a:latin typeface="VNI-Times" pitchFamily="2" charset="0"/>
              </a:rPr>
              <a:t>.</a:t>
            </a:r>
          </a:p>
          <a:p>
            <a:pPr algn="just">
              <a:spcBef>
                <a:spcPct val="50000"/>
              </a:spcBef>
            </a:pPr>
            <a:r>
              <a:rPr lang="fr-LU" sz="3600" b="1" dirty="0">
                <a:solidFill>
                  <a:srgbClr val="0000CC"/>
                </a:solidFill>
                <a:latin typeface="VNI-Times" pitchFamily="2" charset="0"/>
              </a:rPr>
              <a:t>-</a:t>
            </a:r>
            <a:r>
              <a:rPr lang="fr-LU" sz="3600" b="1" dirty="0" err="1">
                <a:solidFill>
                  <a:srgbClr val="0000CC"/>
                </a:solidFill>
                <a:latin typeface="VNI-Times" pitchFamily="2" charset="0"/>
              </a:rPr>
              <a:t>Ñeå</a:t>
            </a:r>
            <a:r>
              <a:rPr lang="fr-LU" sz="3600" b="1" dirty="0">
                <a:solidFill>
                  <a:srgbClr val="0000CC"/>
                </a:solidFill>
                <a:latin typeface="VNI-Times" pitchFamily="2" charset="0"/>
              </a:rPr>
              <a:t> </a:t>
            </a:r>
            <a:r>
              <a:rPr lang="fr-LU" sz="3600" b="1" dirty="0" err="1">
                <a:solidFill>
                  <a:srgbClr val="0000CC"/>
                </a:solidFill>
                <a:latin typeface="VNI-Times" pitchFamily="2" charset="0"/>
              </a:rPr>
              <a:t>hoïc</a:t>
            </a:r>
            <a:r>
              <a:rPr lang="fr-LU" sz="3600" b="1" dirty="0">
                <a:solidFill>
                  <a:srgbClr val="0000CC"/>
                </a:solidFill>
                <a:latin typeface="VNI-Times" pitchFamily="2" charset="0"/>
              </a:rPr>
              <a:t> </a:t>
            </a:r>
            <a:r>
              <a:rPr lang="fr-LU" sz="3600" b="1" dirty="0" err="1">
                <a:solidFill>
                  <a:srgbClr val="0000CC"/>
                </a:solidFill>
                <a:latin typeface="VNI-Times" pitchFamily="2" charset="0"/>
              </a:rPr>
              <a:t>taäp</a:t>
            </a:r>
            <a:r>
              <a:rPr lang="fr-LU" sz="3600" b="1" dirty="0">
                <a:solidFill>
                  <a:srgbClr val="0000CC"/>
                </a:solidFill>
                <a:latin typeface="VNI-Times" pitchFamily="2" charset="0"/>
              </a:rPr>
              <a:t> </a:t>
            </a:r>
            <a:r>
              <a:rPr lang="fr-LU" sz="3600" b="1" dirty="0" err="1">
                <a:solidFill>
                  <a:srgbClr val="0000CC"/>
                </a:solidFill>
                <a:latin typeface="VNI-Times" pitchFamily="2" charset="0"/>
              </a:rPr>
              <a:t>toát</a:t>
            </a:r>
            <a:r>
              <a:rPr lang="fr-LU" sz="3600" b="1" dirty="0">
                <a:solidFill>
                  <a:srgbClr val="0000CC"/>
                </a:solidFill>
                <a:latin typeface="VNI-Times" pitchFamily="2" charset="0"/>
              </a:rPr>
              <a:t>, </a:t>
            </a:r>
            <a:r>
              <a:rPr lang="fr-LU" sz="3600" b="1" dirty="0" err="1">
                <a:solidFill>
                  <a:srgbClr val="0000CC"/>
                </a:solidFill>
                <a:latin typeface="VNI-Times" pitchFamily="2" charset="0"/>
              </a:rPr>
              <a:t>caàn</a:t>
            </a:r>
            <a:r>
              <a:rPr lang="fr-LU" sz="3600" b="1" dirty="0">
                <a:solidFill>
                  <a:srgbClr val="0000CC"/>
                </a:solidFill>
                <a:latin typeface="VNI-Times" pitchFamily="2" charset="0"/>
              </a:rPr>
              <a:t> </a:t>
            </a:r>
            <a:r>
              <a:rPr lang="fr-LU" sz="3600" b="1" dirty="0" err="1">
                <a:solidFill>
                  <a:srgbClr val="0000CC"/>
                </a:solidFill>
                <a:latin typeface="VNI-Times" pitchFamily="2" charset="0"/>
              </a:rPr>
              <a:t>coá</a:t>
            </a:r>
            <a:r>
              <a:rPr lang="fr-LU" sz="3600" b="1" dirty="0">
                <a:solidFill>
                  <a:srgbClr val="0000CC"/>
                </a:solidFill>
                <a:latin typeface="VNI-Times" pitchFamily="2" charset="0"/>
              </a:rPr>
              <a:t> </a:t>
            </a:r>
            <a:r>
              <a:rPr lang="fr-LU" sz="3600" b="1" dirty="0" err="1">
                <a:solidFill>
                  <a:srgbClr val="0000CC"/>
                </a:solidFill>
                <a:latin typeface="VNI-Times" pitchFamily="2" charset="0"/>
              </a:rPr>
              <a:t>gaéng</a:t>
            </a:r>
            <a:r>
              <a:rPr lang="fr-LU" sz="3600" b="1" dirty="0">
                <a:solidFill>
                  <a:srgbClr val="0000CC"/>
                </a:solidFill>
                <a:latin typeface="VNI-Times" pitchFamily="2" charset="0"/>
              </a:rPr>
              <a:t> </a:t>
            </a:r>
            <a:r>
              <a:rPr lang="fr-LU" sz="3600" b="1" dirty="0" err="1">
                <a:solidFill>
                  <a:srgbClr val="0000CC"/>
                </a:solidFill>
                <a:latin typeface="VNI-Times" pitchFamily="2" charset="0"/>
              </a:rPr>
              <a:t>vöôït</a:t>
            </a:r>
            <a:r>
              <a:rPr lang="fr-LU" sz="3600" b="1" dirty="0">
                <a:solidFill>
                  <a:srgbClr val="0000CC"/>
                </a:solidFill>
                <a:latin typeface="VNI-Times" pitchFamily="2" charset="0"/>
              </a:rPr>
              <a:t> qua </a:t>
            </a:r>
            <a:r>
              <a:rPr lang="fr-LU" sz="3600" b="1" dirty="0" err="1">
                <a:solidFill>
                  <a:srgbClr val="0000CC"/>
                </a:solidFill>
                <a:latin typeface="VNI-Times" pitchFamily="2" charset="0"/>
              </a:rPr>
              <a:t>nhöõng</a:t>
            </a:r>
            <a:r>
              <a:rPr lang="fr-LU" sz="3600" b="1" dirty="0">
                <a:solidFill>
                  <a:srgbClr val="0000CC"/>
                </a:solidFill>
                <a:latin typeface="VNI-Times" pitchFamily="2" charset="0"/>
              </a:rPr>
              <a:t> </a:t>
            </a:r>
            <a:r>
              <a:rPr lang="fr-LU" sz="3600" b="1" dirty="0" err="1">
                <a:solidFill>
                  <a:srgbClr val="0000CC"/>
                </a:solidFill>
                <a:latin typeface="VNI-Times" pitchFamily="2" charset="0"/>
              </a:rPr>
              <a:t>khoù</a:t>
            </a:r>
            <a:r>
              <a:rPr lang="fr-LU" sz="3600" b="1" dirty="0">
                <a:solidFill>
                  <a:srgbClr val="0000CC"/>
                </a:solidFill>
                <a:latin typeface="VNI-Times" pitchFamily="2" charset="0"/>
              </a:rPr>
              <a:t> </a:t>
            </a:r>
            <a:r>
              <a:rPr lang="fr-LU" sz="3600" b="1" dirty="0" err="1">
                <a:solidFill>
                  <a:srgbClr val="0000CC"/>
                </a:solidFill>
                <a:latin typeface="VNI-Times" pitchFamily="2" charset="0"/>
              </a:rPr>
              <a:t>khaên</a:t>
            </a:r>
            <a:r>
              <a:rPr lang="fr-LU" sz="3600" b="1" dirty="0">
                <a:solidFill>
                  <a:srgbClr val="0000CC"/>
                </a:solidFill>
                <a:latin typeface="VNI-Times" pitchFamily="2"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63494"/>
                                        </p:tgtEl>
                                        <p:attrNameLst>
                                          <p:attrName>style.visibility</p:attrName>
                                        </p:attrNameLst>
                                      </p:cBhvr>
                                      <p:to>
                                        <p:strVal val="visible"/>
                                      </p:to>
                                    </p:set>
                                    <p:anim calcmode="lin" valueType="num">
                                      <p:cBhvr>
                                        <p:cTn id="7" dur="500" fill="hold"/>
                                        <p:tgtEl>
                                          <p:spTgt spid="63494"/>
                                        </p:tgtEl>
                                        <p:attrNameLst>
                                          <p:attrName>ppt_w</p:attrName>
                                        </p:attrNameLst>
                                      </p:cBhvr>
                                      <p:tavLst>
                                        <p:tav tm="0">
                                          <p:val>
                                            <p:fltVal val="0"/>
                                          </p:val>
                                        </p:tav>
                                        <p:tav tm="100000">
                                          <p:val>
                                            <p:strVal val="#ppt_w"/>
                                          </p:val>
                                        </p:tav>
                                      </p:tavLst>
                                    </p:anim>
                                    <p:anim calcmode="lin" valueType="num">
                                      <p:cBhvr>
                                        <p:cTn id="8" dur="500" fill="hold"/>
                                        <p:tgtEl>
                                          <p:spTgt spid="63494"/>
                                        </p:tgtEl>
                                        <p:attrNameLst>
                                          <p:attrName>ppt_h</p:attrName>
                                        </p:attrNameLst>
                                      </p:cBhvr>
                                      <p:tavLst>
                                        <p:tav tm="0">
                                          <p:val>
                                            <p:fltVal val="0"/>
                                          </p:val>
                                        </p:tav>
                                        <p:tav tm="100000">
                                          <p:val>
                                            <p:strVal val="#ppt_h"/>
                                          </p:val>
                                        </p:tav>
                                      </p:tavLst>
                                    </p:anim>
                                    <p:animEffect transition="in" filter="fade">
                                      <p:cBhvr>
                                        <p:cTn id="9" dur="500"/>
                                        <p:tgtEl>
                                          <p:spTgt spid="634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9330" name="Picture 2" descr="KIKI800"/>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p:spPr>
      </p:pic>
      <p:grpSp>
        <p:nvGrpSpPr>
          <p:cNvPr id="99331" name="Group 15"/>
          <p:cNvGrpSpPr>
            <a:grpSpLocks/>
          </p:cNvGrpSpPr>
          <p:nvPr/>
        </p:nvGrpSpPr>
        <p:grpSpPr bwMode="auto">
          <a:xfrm>
            <a:off x="4114800" y="8915400"/>
            <a:ext cx="1905000" cy="1371600"/>
            <a:chOff x="1536" y="3270"/>
            <a:chExt cx="1710" cy="1050"/>
          </a:xfrm>
        </p:grpSpPr>
        <p:pic>
          <p:nvPicPr>
            <p:cNvPr id="99332" name="Picture 16" descr="AG00317_"/>
            <p:cNvPicPr>
              <a:picLocks noChangeAspect="1" noChangeArrowheads="1" noCrop="1"/>
            </p:cNvPicPr>
            <p:nvPr/>
          </p:nvPicPr>
          <p:blipFill>
            <a:blip r:embed="rId3"/>
            <a:srcRect/>
            <a:stretch>
              <a:fillRect/>
            </a:stretch>
          </p:blipFill>
          <p:spPr bwMode="auto">
            <a:xfrm>
              <a:off x="2592" y="3480"/>
              <a:ext cx="654" cy="840"/>
            </a:xfrm>
            <a:prstGeom prst="rect">
              <a:avLst/>
            </a:prstGeom>
            <a:noFill/>
            <a:ln w="9525">
              <a:noFill/>
              <a:miter lim="800000"/>
              <a:headEnd/>
              <a:tailEnd/>
            </a:ln>
          </p:spPr>
        </p:pic>
        <p:pic>
          <p:nvPicPr>
            <p:cNvPr id="99333" name="Picture 17" descr="AG00315_"/>
            <p:cNvPicPr>
              <a:picLocks noChangeAspect="1" noChangeArrowheads="1" noCrop="1"/>
            </p:cNvPicPr>
            <p:nvPr/>
          </p:nvPicPr>
          <p:blipFill>
            <a:blip r:embed="rId4"/>
            <a:srcRect/>
            <a:stretch>
              <a:fillRect/>
            </a:stretch>
          </p:blipFill>
          <p:spPr bwMode="auto">
            <a:xfrm>
              <a:off x="2064" y="3582"/>
              <a:ext cx="654" cy="738"/>
            </a:xfrm>
            <a:prstGeom prst="rect">
              <a:avLst/>
            </a:prstGeom>
            <a:noFill/>
            <a:ln w="9525">
              <a:noFill/>
              <a:miter lim="800000"/>
              <a:headEnd/>
              <a:tailEnd/>
            </a:ln>
          </p:spPr>
        </p:pic>
        <p:pic>
          <p:nvPicPr>
            <p:cNvPr id="99334" name="Picture 18" descr="AG00316_"/>
            <p:cNvPicPr>
              <a:picLocks noChangeAspect="1" noChangeArrowheads="1" noCrop="1"/>
            </p:cNvPicPr>
            <p:nvPr/>
          </p:nvPicPr>
          <p:blipFill>
            <a:blip r:embed="rId5"/>
            <a:srcRect/>
            <a:stretch>
              <a:fillRect/>
            </a:stretch>
          </p:blipFill>
          <p:spPr bwMode="auto">
            <a:xfrm>
              <a:off x="1536" y="3270"/>
              <a:ext cx="654" cy="1050"/>
            </a:xfrm>
            <a:prstGeom prst="rect">
              <a:avLst/>
            </a:prstGeom>
            <a:noFill/>
            <a:ln w="9525">
              <a:noFill/>
              <a:miter lim="800000"/>
              <a:headEnd/>
              <a:tailEnd/>
            </a:ln>
          </p:spPr>
        </p:pic>
      </p:grpSp>
      <p:pic>
        <p:nvPicPr>
          <p:cNvPr id="898071" name="Picture 23" descr="Firewrk5"/>
          <p:cNvPicPr>
            <a:picLocks noChangeAspect="1" noChangeArrowheads="1"/>
          </p:cNvPicPr>
          <p:nvPr/>
        </p:nvPicPr>
        <p:blipFill>
          <a:blip r:embed="rId6">
            <a:lum bright="28000" contrast="2000"/>
          </a:blip>
          <a:srcRect/>
          <a:stretch>
            <a:fillRect/>
          </a:stretch>
        </p:blipFill>
        <p:spPr bwMode="auto">
          <a:xfrm>
            <a:off x="8153400" y="5486400"/>
            <a:ext cx="904875" cy="922338"/>
          </a:xfrm>
          <a:prstGeom prst="rect">
            <a:avLst/>
          </a:prstGeom>
          <a:noFill/>
          <a:ln w="9525">
            <a:noFill/>
            <a:miter lim="800000"/>
            <a:headEnd/>
            <a:tailEnd/>
          </a:ln>
        </p:spPr>
      </p:pic>
      <p:pic>
        <p:nvPicPr>
          <p:cNvPr id="898073" name="Picture 25" descr="3d butterfly"/>
          <p:cNvPicPr>
            <a:picLocks noChangeAspect="1" noChangeArrowheads="1" noCrop="1"/>
          </p:cNvPicPr>
          <p:nvPr/>
        </p:nvPicPr>
        <p:blipFill>
          <a:blip r:embed="rId7"/>
          <a:srcRect/>
          <a:stretch>
            <a:fillRect/>
          </a:stretch>
        </p:blipFill>
        <p:spPr bwMode="auto">
          <a:xfrm>
            <a:off x="609600" y="5181600"/>
            <a:ext cx="1066800" cy="622300"/>
          </a:xfrm>
          <a:prstGeom prst="rect">
            <a:avLst/>
          </a:prstGeom>
          <a:noFill/>
          <a:ln w="9525">
            <a:noFill/>
            <a:miter lim="800000"/>
            <a:headEnd/>
            <a:tailEnd/>
          </a:ln>
        </p:spPr>
      </p:pic>
      <p:pic>
        <p:nvPicPr>
          <p:cNvPr id="99337" name="Picture 35" descr="firew1"/>
          <p:cNvPicPr>
            <a:picLocks noChangeAspect="1" noChangeArrowheads="1" noCrop="1"/>
          </p:cNvPicPr>
          <p:nvPr/>
        </p:nvPicPr>
        <p:blipFill>
          <a:blip r:embed="rId8"/>
          <a:srcRect/>
          <a:stretch>
            <a:fillRect/>
          </a:stretch>
        </p:blipFill>
        <p:spPr bwMode="auto">
          <a:xfrm>
            <a:off x="304800" y="5638800"/>
            <a:ext cx="1257300" cy="2514600"/>
          </a:xfrm>
          <a:prstGeom prst="rect">
            <a:avLst/>
          </a:prstGeom>
          <a:noFill/>
          <a:ln w="9525">
            <a:noFill/>
            <a:miter lim="800000"/>
            <a:headEnd/>
            <a:tailEnd/>
          </a:ln>
        </p:spPr>
      </p:pic>
      <p:sp>
        <p:nvSpPr>
          <p:cNvPr id="99338" name="WordArt 10"/>
          <p:cNvSpPr>
            <a:spLocks noChangeArrowheads="1" noChangeShapeType="1" noTextEdit="1"/>
          </p:cNvSpPr>
          <p:nvPr/>
        </p:nvSpPr>
        <p:spPr bwMode="auto">
          <a:xfrm>
            <a:off x="457200" y="1524000"/>
            <a:ext cx="7391400" cy="2971800"/>
          </a:xfrm>
          <a:prstGeom prst="rect">
            <a:avLst/>
          </a:prstGeom>
        </p:spPr>
        <p:txBody>
          <a:bodyPr wrap="none" fromWordArt="1">
            <a:prstTxWarp prst="textPlain">
              <a:avLst>
                <a:gd name="adj" fmla="val 50000"/>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vi-VN" sz="3600" b="1" kern="10">
                <a:ln w="9525">
                  <a:round/>
                  <a:headEnd/>
                  <a:tailEnd/>
                </a:ln>
                <a:gradFill rotWithShape="0">
                  <a:gsLst>
                    <a:gs pos="0">
                      <a:srgbClr val="FFE701"/>
                    </a:gs>
                    <a:gs pos="100000">
                      <a:srgbClr val="FE3E02"/>
                    </a:gs>
                  </a:gsLst>
                  <a:lin ang="5400000" scaled="1"/>
                </a:gradFill>
              </a:rPr>
              <a:t>CHÀO CÁC EM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repeatCount="indefinite" fill="hold" nodeType="afterEffect">
                                  <p:stCondLst>
                                    <p:cond delay="0"/>
                                  </p:stCondLst>
                                  <p:childTnLst>
                                    <p:set>
                                      <p:cBhvr>
                                        <p:cTn id="6" dur="1" fill="hold">
                                          <p:stCondLst>
                                            <p:cond delay="0"/>
                                          </p:stCondLst>
                                        </p:cTn>
                                        <p:tgtEl>
                                          <p:spTgt spid="898071"/>
                                        </p:tgtEl>
                                        <p:attrNameLst>
                                          <p:attrName>style.visibility</p:attrName>
                                        </p:attrNameLst>
                                      </p:cBhvr>
                                      <p:to>
                                        <p:strVal val="visible"/>
                                      </p:to>
                                    </p:set>
                                    <p:anim calcmode="lin" valueType="num">
                                      <p:cBhvr>
                                        <p:cTn id="7" dur="3000" fill="hold"/>
                                        <p:tgtEl>
                                          <p:spTgt spid="898071"/>
                                        </p:tgtEl>
                                        <p:attrNameLst>
                                          <p:attrName>ppt_w</p:attrName>
                                        </p:attrNameLst>
                                      </p:cBhvr>
                                      <p:tavLst>
                                        <p:tav tm="0">
                                          <p:val>
                                            <p:fltVal val="0"/>
                                          </p:val>
                                        </p:tav>
                                        <p:tav tm="100000">
                                          <p:val>
                                            <p:strVal val="#ppt_w"/>
                                          </p:val>
                                        </p:tav>
                                      </p:tavLst>
                                    </p:anim>
                                    <p:anim calcmode="lin" valueType="num">
                                      <p:cBhvr>
                                        <p:cTn id="8" dur="3000" fill="hold"/>
                                        <p:tgtEl>
                                          <p:spTgt spid="898071"/>
                                        </p:tgtEl>
                                        <p:attrNameLst>
                                          <p:attrName>ppt_h</p:attrName>
                                        </p:attrNameLst>
                                      </p:cBhvr>
                                      <p:tavLst>
                                        <p:tav tm="0">
                                          <p:val>
                                            <p:fltVal val="0"/>
                                          </p:val>
                                        </p:tav>
                                        <p:tav tm="100000">
                                          <p:val>
                                            <p:strVal val="#ppt_h"/>
                                          </p:val>
                                        </p:tav>
                                      </p:tavLst>
                                    </p:anim>
                                  </p:childTnLst>
                                </p:cTn>
                              </p:par>
                              <p:par>
                                <p:cTn id="9" presetID="23" presetClass="entr" presetSubtype="16" repeatCount="indefinite" fill="hold" nodeType="withEffect">
                                  <p:stCondLst>
                                    <p:cond delay="0"/>
                                  </p:stCondLst>
                                  <p:childTnLst>
                                    <p:set>
                                      <p:cBhvr>
                                        <p:cTn id="10" dur="1" fill="hold">
                                          <p:stCondLst>
                                            <p:cond delay="0"/>
                                          </p:stCondLst>
                                        </p:cTn>
                                        <p:tgtEl>
                                          <p:spTgt spid="898071"/>
                                        </p:tgtEl>
                                        <p:attrNameLst>
                                          <p:attrName>style.visibility</p:attrName>
                                        </p:attrNameLst>
                                      </p:cBhvr>
                                      <p:to>
                                        <p:strVal val="visible"/>
                                      </p:to>
                                    </p:set>
                                    <p:anim calcmode="lin" valueType="num">
                                      <p:cBhvr>
                                        <p:cTn id="11" dur="3000" fill="hold"/>
                                        <p:tgtEl>
                                          <p:spTgt spid="898071"/>
                                        </p:tgtEl>
                                        <p:attrNameLst>
                                          <p:attrName>ppt_w</p:attrName>
                                        </p:attrNameLst>
                                      </p:cBhvr>
                                      <p:tavLst>
                                        <p:tav tm="0">
                                          <p:val>
                                            <p:fltVal val="0"/>
                                          </p:val>
                                        </p:tav>
                                        <p:tav tm="100000">
                                          <p:val>
                                            <p:strVal val="#ppt_w"/>
                                          </p:val>
                                        </p:tav>
                                      </p:tavLst>
                                    </p:anim>
                                    <p:anim calcmode="lin" valueType="num">
                                      <p:cBhvr>
                                        <p:cTn id="12" dur="3000" fill="hold"/>
                                        <p:tgtEl>
                                          <p:spTgt spid="898071"/>
                                        </p:tgtEl>
                                        <p:attrNameLst>
                                          <p:attrName>ppt_h</p:attrName>
                                        </p:attrNameLst>
                                      </p:cBhvr>
                                      <p:tavLst>
                                        <p:tav tm="0">
                                          <p:val>
                                            <p:fltVal val="0"/>
                                          </p:val>
                                        </p:tav>
                                        <p:tav tm="100000">
                                          <p:val>
                                            <p:strVal val="#ppt_h"/>
                                          </p:val>
                                        </p:tav>
                                      </p:tavLst>
                                    </p:anim>
                                  </p:childTnLst>
                                </p:cTn>
                              </p:par>
                              <p:par>
                                <p:cTn id="13" presetID="9" presetClass="path" presetSubtype="0" accel="50000" decel="50000" fill="hold" nodeType="withEffect">
                                  <p:stCondLst>
                                    <p:cond delay="0"/>
                                  </p:stCondLst>
                                  <p:childTnLst>
                                    <p:animMotion origin="layout" path="M 1.11022E-16 7.40741E-7 C 0.01198 -0.02407 0.03299 -0.05857 0.05799 -0.05857 C 0.09497 -0.05857 0.125 -0.02269 0.125 0.02268 C 0.125 0.03727 0.12205 0.05069 0.11597 0.0625 C 0.11701 0.0625 1.11022E-16 0.24236 1.11022E-16 0.24375 C 1.11022E-16 0.24236 -0.11701 0.0625 -0.11597 0.0625 C -0.12205 0.05069 -0.125 0.03727 -0.125 0.02268 C -0.125 -0.02269 -0.09497 -0.05857 -0.05694 -0.05857 C -0.03299 -0.05857 -0.01198 -0.02407 1.11022E-16 7.40741E-7 Z " pathEditMode="relative" rAng="0" ptsTypes="fffffffff">
                                      <p:cBhvr>
                                        <p:cTn id="14" dur="2000" fill="hold"/>
                                        <p:tgtEl>
                                          <p:spTgt spid="898073"/>
                                        </p:tgtEl>
                                        <p:attrNameLst>
                                          <p:attrName>ppt_x</p:attrName>
                                          <p:attrName>ppt_y</p:attrName>
                                        </p:attrNameLst>
                                      </p:cBhvr>
                                      <p:rCtr x="0" y="9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VIOLETID" val="12120591"/>
  <p:tag name="VIOLETTITLE" val="Bài 2. Vượt khó trong học tập"/>
  <p:tag name="VIOLETLESSON" val="2"/>
  <p:tag name="VIOLETCATID" val="2225"/>
  <p:tag name="VIOLETSUBJECT" val="Đạo đức 4"/>
  <p:tag name="VIOLETAUTHORID" val="6145317"/>
  <p:tag name="VIOLETAUTHORNAME" val="Vũ Thị Thúy Vinh"/>
  <p:tag name="VIOLETAUTHORAVATAR" val="no_avatar.jpg"/>
  <p:tag name="VIOLETAUTHORADDRESS" val="Truong TH Song Lo - Phu tho"/>
  <p:tag name="VIOLETDATE" val="2017-09-18 06:44:45"/>
  <p:tag name="VIOLETHIT" val="237"/>
  <p:tag name="VIOLETLIKE" val="0"/>
</p:tagLst>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604</TotalTime>
  <Words>310</Words>
  <Application>Microsoft PowerPoint</Application>
  <PresentationFormat>On-screen Show (4:3)</PresentationFormat>
  <Paragraphs>25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1_Default Design</vt:lpstr>
      <vt:lpstr>Slide 1</vt:lpstr>
      <vt:lpstr>Slide 2</vt:lpstr>
      <vt:lpstr>Slide 3</vt:lpstr>
      <vt:lpstr>Slide 4</vt:lpstr>
      <vt:lpstr>Slide 5</vt:lpstr>
      <vt:lpstr>Slide 6</vt:lpstr>
      <vt:lpstr>Slide 7</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NgocHan</dc:creator>
  <cp:lastModifiedBy>Computer</cp:lastModifiedBy>
  <cp:revision>39</cp:revision>
  <dcterms:created xsi:type="dcterms:W3CDTF">2009-07-14T20:33:09Z</dcterms:created>
  <dcterms:modified xsi:type="dcterms:W3CDTF">2018-10-05T05:36:07Z</dcterms:modified>
</cp:coreProperties>
</file>